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6" r:id="rId2"/>
    <p:sldId id="257" r:id="rId3"/>
    <p:sldId id="258" r:id="rId4"/>
    <p:sldId id="259" r:id="rId5"/>
    <p:sldId id="260" r:id="rId6"/>
    <p:sldId id="261" r:id="rId7"/>
    <p:sldId id="262" r:id="rId8"/>
    <p:sldId id="263" r:id="rId9"/>
    <p:sldId id="266" r:id="rId10"/>
    <p:sldId id="267" r:id="rId11"/>
    <p:sldId id="268" r:id="rId12"/>
    <p:sldId id="269" r:id="rId13"/>
    <p:sldId id="264" r:id="rId14"/>
    <p:sldId id="265" r:id="rId15"/>
    <p:sldId id="271" r:id="rId16"/>
    <p:sldId id="272" r:id="rId17"/>
    <p:sldId id="273" r:id="rId18"/>
    <p:sldId id="270" r:id="rId19"/>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73" d="100"/>
          <a:sy n="73" d="100"/>
        </p:scale>
        <p:origin x="52"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ata8.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3.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8.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52289E-EB07-4E89-8435-80745C054468}" type="doc">
      <dgm:prSet loTypeId="urn:microsoft.com/office/officeart/2016/7/layout/BasicLinearProcessNumbered" loCatId="process" qsTypeId="urn:microsoft.com/office/officeart/2005/8/quickstyle/simple4" qsCatId="simple" csTypeId="urn:microsoft.com/office/officeart/2005/8/colors/colorful2" csCatId="colorful"/>
      <dgm:spPr/>
      <dgm:t>
        <a:bodyPr/>
        <a:lstStyle/>
        <a:p>
          <a:endParaRPr lang="en-US"/>
        </a:p>
      </dgm:t>
    </dgm:pt>
    <dgm:pt modelId="{3982ACBD-43FE-4920-B704-DE16946E6C0D}">
      <dgm:prSet/>
      <dgm:spPr/>
      <dgm:t>
        <a:bodyPr/>
        <a:lstStyle/>
        <a:p>
          <a:r>
            <a:rPr lang="en-US" b="1"/>
            <a:t>You will be able to complete a precepting form on the candidate</a:t>
          </a:r>
          <a:endParaRPr lang="en-US"/>
        </a:p>
      </dgm:t>
    </dgm:pt>
    <dgm:pt modelId="{ABCCA904-9D13-45F5-8176-935C5D55ED1E}" type="parTrans" cxnId="{67E69048-E7F3-4A47-8B01-BB41873EAAB2}">
      <dgm:prSet/>
      <dgm:spPr/>
      <dgm:t>
        <a:bodyPr/>
        <a:lstStyle/>
        <a:p>
          <a:endParaRPr lang="en-US"/>
        </a:p>
      </dgm:t>
    </dgm:pt>
    <dgm:pt modelId="{99BC4DE1-C5F7-43F1-89A8-B1E40E4D66FB}" type="sibTrans" cxnId="{67E69048-E7F3-4A47-8B01-BB41873EAAB2}">
      <dgm:prSet phldrT="1" phldr="0"/>
      <dgm:spPr/>
      <dgm:t>
        <a:bodyPr/>
        <a:lstStyle/>
        <a:p>
          <a:r>
            <a:rPr lang="en-US"/>
            <a:t>1</a:t>
          </a:r>
        </a:p>
      </dgm:t>
    </dgm:pt>
    <dgm:pt modelId="{C3E5BEA5-3065-4E14-90DD-EBA827CD227D}">
      <dgm:prSet/>
      <dgm:spPr/>
      <dgm:t>
        <a:bodyPr/>
        <a:lstStyle/>
        <a:p>
          <a:r>
            <a:rPr lang="en-US" b="1"/>
            <a:t>You will learn how to talk with the candidate/trainee about areas that need improvement</a:t>
          </a:r>
          <a:endParaRPr lang="en-US"/>
        </a:p>
      </dgm:t>
    </dgm:pt>
    <dgm:pt modelId="{44DEF788-9FF5-4662-BA54-6E0FA99FFD52}" type="parTrans" cxnId="{E27FF099-9237-49D4-9A18-F3AC56C5F86C}">
      <dgm:prSet/>
      <dgm:spPr/>
      <dgm:t>
        <a:bodyPr/>
        <a:lstStyle/>
        <a:p>
          <a:endParaRPr lang="en-US"/>
        </a:p>
      </dgm:t>
    </dgm:pt>
    <dgm:pt modelId="{21BEABE1-9159-4AB1-9768-9910D49ECB7C}" type="sibTrans" cxnId="{E27FF099-9237-49D4-9A18-F3AC56C5F86C}">
      <dgm:prSet phldrT="2" phldr="0"/>
      <dgm:spPr/>
      <dgm:t>
        <a:bodyPr/>
        <a:lstStyle/>
        <a:p>
          <a:r>
            <a:rPr lang="en-US"/>
            <a:t>2</a:t>
          </a:r>
        </a:p>
      </dgm:t>
    </dgm:pt>
    <dgm:pt modelId="{E05485EF-05A8-4930-914D-415EC057D4DE}">
      <dgm:prSet/>
      <dgm:spPr/>
      <dgm:t>
        <a:bodyPr/>
        <a:lstStyle/>
        <a:p>
          <a:r>
            <a:rPr lang="en-US" b="1"/>
            <a:t>You will learn why it is important to provide constructive feedback to candidates</a:t>
          </a:r>
          <a:endParaRPr lang="en-US"/>
        </a:p>
      </dgm:t>
    </dgm:pt>
    <dgm:pt modelId="{8DBAA154-DA7C-44E4-B241-E6BD53CBA334}" type="parTrans" cxnId="{1FB43211-B7E3-4E38-804A-052F6B0AB965}">
      <dgm:prSet/>
      <dgm:spPr/>
      <dgm:t>
        <a:bodyPr/>
        <a:lstStyle/>
        <a:p>
          <a:endParaRPr lang="en-US"/>
        </a:p>
      </dgm:t>
    </dgm:pt>
    <dgm:pt modelId="{FF6BBD43-227D-4BCF-BDCC-7141460D82D3}" type="sibTrans" cxnId="{1FB43211-B7E3-4E38-804A-052F6B0AB965}">
      <dgm:prSet phldrT="3" phldr="0"/>
      <dgm:spPr/>
      <dgm:t>
        <a:bodyPr/>
        <a:lstStyle/>
        <a:p>
          <a:r>
            <a:rPr lang="en-US"/>
            <a:t>3</a:t>
          </a:r>
        </a:p>
      </dgm:t>
    </dgm:pt>
    <dgm:pt modelId="{7B0D5E55-684C-4E0F-B271-D7C6DAA37851}">
      <dgm:prSet/>
      <dgm:spPr/>
      <dgm:t>
        <a:bodyPr/>
        <a:lstStyle/>
        <a:p>
          <a:r>
            <a:rPr lang="en-US" b="1"/>
            <a:t>You will learn how to document on the forms. </a:t>
          </a:r>
          <a:endParaRPr lang="en-US"/>
        </a:p>
      </dgm:t>
    </dgm:pt>
    <dgm:pt modelId="{43B4E9D7-6105-4467-8C35-D38459DCDD26}" type="parTrans" cxnId="{987B64E5-5644-41F3-819E-46ED6664F948}">
      <dgm:prSet/>
      <dgm:spPr/>
      <dgm:t>
        <a:bodyPr/>
        <a:lstStyle/>
        <a:p>
          <a:endParaRPr lang="en-US"/>
        </a:p>
      </dgm:t>
    </dgm:pt>
    <dgm:pt modelId="{F308F032-6736-4E2E-970C-26F4C98E22A2}" type="sibTrans" cxnId="{987B64E5-5644-41F3-819E-46ED6664F948}">
      <dgm:prSet phldrT="4" phldr="0"/>
      <dgm:spPr/>
      <dgm:t>
        <a:bodyPr/>
        <a:lstStyle/>
        <a:p>
          <a:r>
            <a:rPr lang="en-US"/>
            <a:t>4</a:t>
          </a:r>
        </a:p>
      </dgm:t>
    </dgm:pt>
    <dgm:pt modelId="{54A295C8-CFE9-4635-8F04-A902D340D0C3}" type="pres">
      <dgm:prSet presAssocID="{4B52289E-EB07-4E89-8435-80745C054468}" presName="Name0" presStyleCnt="0">
        <dgm:presLayoutVars>
          <dgm:animLvl val="lvl"/>
          <dgm:resizeHandles val="exact"/>
        </dgm:presLayoutVars>
      </dgm:prSet>
      <dgm:spPr/>
    </dgm:pt>
    <dgm:pt modelId="{22CF238D-F63A-4468-BC22-9FEFAEF1181A}" type="pres">
      <dgm:prSet presAssocID="{3982ACBD-43FE-4920-B704-DE16946E6C0D}" presName="compositeNode" presStyleCnt="0">
        <dgm:presLayoutVars>
          <dgm:bulletEnabled val="1"/>
        </dgm:presLayoutVars>
      </dgm:prSet>
      <dgm:spPr/>
    </dgm:pt>
    <dgm:pt modelId="{CC4A0D1D-1EFA-46D6-8453-9C95F849C7DE}" type="pres">
      <dgm:prSet presAssocID="{3982ACBD-43FE-4920-B704-DE16946E6C0D}" presName="bgRect" presStyleLbl="bgAccFollowNode1" presStyleIdx="0" presStyleCnt="4"/>
      <dgm:spPr/>
    </dgm:pt>
    <dgm:pt modelId="{331A300B-37E4-4174-A8F4-868D55A8649F}" type="pres">
      <dgm:prSet presAssocID="{99BC4DE1-C5F7-43F1-89A8-B1E40E4D66FB}" presName="sibTransNodeCircle" presStyleLbl="alignNode1" presStyleIdx="0" presStyleCnt="8">
        <dgm:presLayoutVars>
          <dgm:chMax val="0"/>
          <dgm:bulletEnabled/>
        </dgm:presLayoutVars>
      </dgm:prSet>
      <dgm:spPr/>
    </dgm:pt>
    <dgm:pt modelId="{FAE29A6C-0A63-45C8-98FA-CFB52491D387}" type="pres">
      <dgm:prSet presAssocID="{3982ACBD-43FE-4920-B704-DE16946E6C0D}" presName="bottomLine" presStyleLbl="alignNode1" presStyleIdx="1" presStyleCnt="8">
        <dgm:presLayoutVars/>
      </dgm:prSet>
      <dgm:spPr/>
    </dgm:pt>
    <dgm:pt modelId="{848A7708-46BB-4652-9812-69E8168D439C}" type="pres">
      <dgm:prSet presAssocID="{3982ACBD-43FE-4920-B704-DE16946E6C0D}" presName="nodeText" presStyleLbl="bgAccFollowNode1" presStyleIdx="0" presStyleCnt="4">
        <dgm:presLayoutVars>
          <dgm:bulletEnabled val="1"/>
        </dgm:presLayoutVars>
      </dgm:prSet>
      <dgm:spPr/>
    </dgm:pt>
    <dgm:pt modelId="{9D941BA5-1791-46E3-A6A3-ED912010D6AD}" type="pres">
      <dgm:prSet presAssocID="{99BC4DE1-C5F7-43F1-89A8-B1E40E4D66FB}" presName="sibTrans" presStyleCnt="0"/>
      <dgm:spPr/>
    </dgm:pt>
    <dgm:pt modelId="{AD362664-70F3-4649-8D56-D150E0056EEE}" type="pres">
      <dgm:prSet presAssocID="{C3E5BEA5-3065-4E14-90DD-EBA827CD227D}" presName="compositeNode" presStyleCnt="0">
        <dgm:presLayoutVars>
          <dgm:bulletEnabled val="1"/>
        </dgm:presLayoutVars>
      </dgm:prSet>
      <dgm:spPr/>
    </dgm:pt>
    <dgm:pt modelId="{CB878383-D8AD-4DE7-90EA-4652F226932A}" type="pres">
      <dgm:prSet presAssocID="{C3E5BEA5-3065-4E14-90DD-EBA827CD227D}" presName="bgRect" presStyleLbl="bgAccFollowNode1" presStyleIdx="1" presStyleCnt="4"/>
      <dgm:spPr/>
    </dgm:pt>
    <dgm:pt modelId="{F98D3788-2869-4096-B4AE-3F294B49A879}" type="pres">
      <dgm:prSet presAssocID="{21BEABE1-9159-4AB1-9768-9910D49ECB7C}" presName="sibTransNodeCircle" presStyleLbl="alignNode1" presStyleIdx="2" presStyleCnt="8">
        <dgm:presLayoutVars>
          <dgm:chMax val="0"/>
          <dgm:bulletEnabled/>
        </dgm:presLayoutVars>
      </dgm:prSet>
      <dgm:spPr/>
    </dgm:pt>
    <dgm:pt modelId="{D900CE3B-8284-4DFF-A973-28E6C8C11981}" type="pres">
      <dgm:prSet presAssocID="{C3E5BEA5-3065-4E14-90DD-EBA827CD227D}" presName="bottomLine" presStyleLbl="alignNode1" presStyleIdx="3" presStyleCnt="8">
        <dgm:presLayoutVars/>
      </dgm:prSet>
      <dgm:spPr/>
    </dgm:pt>
    <dgm:pt modelId="{F391A520-9742-4C04-8BF5-632CD9E69C0D}" type="pres">
      <dgm:prSet presAssocID="{C3E5BEA5-3065-4E14-90DD-EBA827CD227D}" presName="nodeText" presStyleLbl="bgAccFollowNode1" presStyleIdx="1" presStyleCnt="4">
        <dgm:presLayoutVars>
          <dgm:bulletEnabled val="1"/>
        </dgm:presLayoutVars>
      </dgm:prSet>
      <dgm:spPr/>
    </dgm:pt>
    <dgm:pt modelId="{903057E5-5EDF-42FB-BED5-33CF9923A12D}" type="pres">
      <dgm:prSet presAssocID="{21BEABE1-9159-4AB1-9768-9910D49ECB7C}" presName="sibTrans" presStyleCnt="0"/>
      <dgm:spPr/>
    </dgm:pt>
    <dgm:pt modelId="{FDAE7F61-483C-45CC-B3F2-2A91053823FF}" type="pres">
      <dgm:prSet presAssocID="{E05485EF-05A8-4930-914D-415EC057D4DE}" presName="compositeNode" presStyleCnt="0">
        <dgm:presLayoutVars>
          <dgm:bulletEnabled val="1"/>
        </dgm:presLayoutVars>
      </dgm:prSet>
      <dgm:spPr/>
    </dgm:pt>
    <dgm:pt modelId="{56CFF01E-C16D-4982-A815-07B6A72CA582}" type="pres">
      <dgm:prSet presAssocID="{E05485EF-05A8-4930-914D-415EC057D4DE}" presName="bgRect" presStyleLbl="bgAccFollowNode1" presStyleIdx="2" presStyleCnt="4"/>
      <dgm:spPr/>
    </dgm:pt>
    <dgm:pt modelId="{1CB6EFDC-3D5D-491F-B38F-E8371C47CD61}" type="pres">
      <dgm:prSet presAssocID="{FF6BBD43-227D-4BCF-BDCC-7141460D82D3}" presName="sibTransNodeCircle" presStyleLbl="alignNode1" presStyleIdx="4" presStyleCnt="8">
        <dgm:presLayoutVars>
          <dgm:chMax val="0"/>
          <dgm:bulletEnabled/>
        </dgm:presLayoutVars>
      </dgm:prSet>
      <dgm:spPr/>
    </dgm:pt>
    <dgm:pt modelId="{9F695337-FE19-42CA-B32C-914E2B534BE0}" type="pres">
      <dgm:prSet presAssocID="{E05485EF-05A8-4930-914D-415EC057D4DE}" presName="bottomLine" presStyleLbl="alignNode1" presStyleIdx="5" presStyleCnt="8">
        <dgm:presLayoutVars/>
      </dgm:prSet>
      <dgm:spPr/>
    </dgm:pt>
    <dgm:pt modelId="{CD7825EF-859C-447F-AE57-59CAEF018FE2}" type="pres">
      <dgm:prSet presAssocID="{E05485EF-05A8-4930-914D-415EC057D4DE}" presName="nodeText" presStyleLbl="bgAccFollowNode1" presStyleIdx="2" presStyleCnt="4">
        <dgm:presLayoutVars>
          <dgm:bulletEnabled val="1"/>
        </dgm:presLayoutVars>
      </dgm:prSet>
      <dgm:spPr/>
    </dgm:pt>
    <dgm:pt modelId="{20BAB911-D8D5-404A-AF08-31E309F9D7DA}" type="pres">
      <dgm:prSet presAssocID="{FF6BBD43-227D-4BCF-BDCC-7141460D82D3}" presName="sibTrans" presStyleCnt="0"/>
      <dgm:spPr/>
    </dgm:pt>
    <dgm:pt modelId="{C8BB9ED8-2D27-4BBA-881C-3863F0A72674}" type="pres">
      <dgm:prSet presAssocID="{7B0D5E55-684C-4E0F-B271-D7C6DAA37851}" presName="compositeNode" presStyleCnt="0">
        <dgm:presLayoutVars>
          <dgm:bulletEnabled val="1"/>
        </dgm:presLayoutVars>
      </dgm:prSet>
      <dgm:spPr/>
    </dgm:pt>
    <dgm:pt modelId="{9B2269DC-4210-428E-BEFD-9D154F281343}" type="pres">
      <dgm:prSet presAssocID="{7B0D5E55-684C-4E0F-B271-D7C6DAA37851}" presName="bgRect" presStyleLbl="bgAccFollowNode1" presStyleIdx="3" presStyleCnt="4"/>
      <dgm:spPr/>
    </dgm:pt>
    <dgm:pt modelId="{3A8CEC73-C16E-40FA-A616-7D7416D9A8D3}" type="pres">
      <dgm:prSet presAssocID="{F308F032-6736-4E2E-970C-26F4C98E22A2}" presName="sibTransNodeCircle" presStyleLbl="alignNode1" presStyleIdx="6" presStyleCnt="8">
        <dgm:presLayoutVars>
          <dgm:chMax val="0"/>
          <dgm:bulletEnabled/>
        </dgm:presLayoutVars>
      </dgm:prSet>
      <dgm:spPr/>
    </dgm:pt>
    <dgm:pt modelId="{DF396993-FF1E-489A-A472-B91A14C80699}" type="pres">
      <dgm:prSet presAssocID="{7B0D5E55-684C-4E0F-B271-D7C6DAA37851}" presName="bottomLine" presStyleLbl="alignNode1" presStyleIdx="7" presStyleCnt="8">
        <dgm:presLayoutVars/>
      </dgm:prSet>
      <dgm:spPr/>
    </dgm:pt>
    <dgm:pt modelId="{BEFDD9A0-1BE6-4B3F-B06D-9393C1BF18D2}" type="pres">
      <dgm:prSet presAssocID="{7B0D5E55-684C-4E0F-B271-D7C6DAA37851}" presName="nodeText" presStyleLbl="bgAccFollowNode1" presStyleIdx="3" presStyleCnt="4">
        <dgm:presLayoutVars>
          <dgm:bulletEnabled val="1"/>
        </dgm:presLayoutVars>
      </dgm:prSet>
      <dgm:spPr/>
    </dgm:pt>
  </dgm:ptLst>
  <dgm:cxnLst>
    <dgm:cxn modelId="{D20B8105-BD99-453B-82A4-76A778D6FBE3}" type="presOf" srcId="{3982ACBD-43FE-4920-B704-DE16946E6C0D}" destId="{848A7708-46BB-4652-9812-69E8168D439C}" srcOrd="1" destOrd="0" presId="urn:microsoft.com/office/officeart/2016/7/layout/BasicLinearProcessNumbered"/>
    <dgm:cxn modelId="{1FB43211-B7E3-4E38-804A-052F6B0AB965}" srcId="{4B52289E-EB07-4E89-8435-80745C054468}" destId="{E05485EF-05A8-4930-914D-415EC057D4DE}" srcOrd="2" destOrd="0" parTransId="{8DBAA154-DA7C-44E4-B241-E6BD53CBA334}" sibTransId="{FF6BBD43-227D-4BCF-BDCC-7141460D82D3}"/>
    <dgm:cxn modelId="{6135FF1E-E36C-4DF9-8128-9EB5862B4FED}" type="presOf" srcId="{C3E5BEA5-3065-4E14-90DD-EBA827CD227D}" destId="{CB878383-D8AD-4DE7-90EA-4652F226932A}" srcOrd="0" destOrd="0" presId="urn:microsoft.com/office/officeart/2016/7/layout/BasicLinearProcessNumbered"/>
    <dgm:cxn modelId="{0260C922-B0B2-4002-8DE1-D4702867C4E3}" type="presOf" srcId="{FF6BBD43-227D-4BCF-BDCC-7141460D82D3}" destId="{1CB6EFDC-3D5D-491F-B38F-E8371C47CD61}" srcOrd="0" destOrd="0" presId="urn:microsoft.com/office/officeart/2016/7/layout/BasicLinearProcessNumbered"/>
    <dgm:cxn modelId="{6ACC4F31-5016-42D0-99EB-61EC9BC9DBCC}" type="presOf" srcId="{21BEABE1-9159-4AB1-9768-9910D49ECB7C}" destId="{F98D3788-2869-4096-B4AE-3F294B49A879}" srcOrd="0" destOrd="0" presId="urn:microsoft.com/office/officeart/2016/7/layout/BasicLinearProcessNumbered"/>
    <dgm:cxn modelId="{036B965E-01F2-4038-8E34-A59A3D36BAB8}" type="presOf" srcId="{7B0D5E55-684C-4E0F-B271-D7C6DAA37851}" destId="{BEFDD9A0-1BE6-4B3F-B06D-9393C1BF18D2}" srcOrd="1" destOrd="0" presId="urn:microsoft.com/office/officeart/2016/7/layout/BasicLinearProcessNumbered"/>
    <dgm:cxn modelId="{49C4F243-63F9-4230-ACFC-BE2D73438709}" type="presOf" srcId="{C3E5BEA5-3065-4E14-90DD-EBA827CD227D}" destId="{F391A520-9742-4C04-8BF5-632CD9E69C0D}" srcOrd="1" destOrd="0" presId="urn:microsoft.com/office/officeart/2016/7/layout/BasicLinearProcessNumbered"/>
    <dgm:cxn modelId="{67E69048-E7F3-4A47-8B01-BB41873EAAB2}" srcId="{4B52289E-EB07-4E89-8435-80745C054468}" destId="{3982ACBD-43FE-4920-B704-DE16946E6C0D}" srcOrd="0" destOrd="0" parTransId="{ABCCA904-9D13-45F5-8176-935C5D55ED1E}" sibTransId="{99BC4DE1-C5F7-43F1-89A8-B1E40E4D66FB}"/>
    <dgm:cxn modelId="{E686264F-D605-48B1-8C0C-2A22B3A47900}" type="presOf" srcId="{E05485EF-05A8-4930-914D-415EC057D4DE}" destId="{56CFF01E-C16D-4982-A815-07B6A72CA582}" srcOrd="0" destOrd="0" presId="urn:microsoft.com/office/officeart/2016/7/layout/BasicLinearProcessNumbered"/>
    <dgm:cxn modelId="{F8B0B859-54F2-4F56-B2A2-ED9297979503}" type="presOf" srcId="{4B52289E-EB07-4E89-8435-80745C054468}" destId="{54A295C8-CFE9-4635-8F04-A902D340D0C3}" srcOrd="0" destOrd="0" presId="urn:microsoft.com/office/officeart/2016/7/layout/BasicLinearProcessNumbered"/>
    <dgm:cxn modelId="{E27FF099-9237-49D4-9A18-F3AC56C5F86C}" srcId="{4B52289E-EB07-4E89-8435-80745C054468}" destId="{C3E5BEA5-3065-4E14-90DD-EBA827CD227D}" srcOrd="1" destOrd="0" parTransId="{44DEF788-9FF5-4662-BA54-6E0FA99FFD52}" sibTransId="{21BEABE1-9159-4AB1-9768-9910D49ECB7C}"/>
    <dgm:cxn modelId="{144343A4-2731-4FDC-9A72-FA7A0714A074}" type="presOf" srcId="{7B0D5E55-684C-4E0F-B271-D7C6DAA37851}" destId="{9B2269DC-4210-428E-BEFD-9D154F281343}" srcOrd="0" destOrd="0" presId="urn:microsoft.com/office/officeart/2016/7/layout/BasicLinearProcessNumbered"/>
    <dgm:cxn modelId="{C692ADB0-07BA-490B-AE34-FD719E6F14E5}" type="presOf" srcId="{F308F032-6736-4E2E-970C-26F4C98E22A2}" destId="{3A8CEC73-C16E-40FA-A616-7D7416D9A8D3}" srcOrd="0" destOrd="0" presId="urn:microsoft.com/office/officeart/2016/7/layout/BasicLinearProcessNumbered"/>
    <dgm:cxn modelId="{F1C26FD3-B64F-4390-8D86-F5ACE5D97E2E}" type="presOf" srcId="{99BC4DE1-C5F7-43F1-89A8-B1E40E4D66FB}" destId="{331A300B-37E4-4174-A8F4-868D55A8649F}" srcOrd="0" destOrd="0" presId="urn:microsoft.com/office/officeart/2016/7/layout/BasicLinearProcessNumbered"/>
    <dgm:cxn modelId="{2D1C5DDA-3A87-4BB1-848F-4338B80ACA64}" type="presOf" srcId="{E05485EF-05A8-4930-914D-415EC057D4DE}" destId="{CD7825EF-859C-447F-AE57-59CAEF018FE2}" srcOrd="1" destOrd="0" presId="urn:microsoft.com/office/officeart/2016/7/layout/BasicLinearProcessNumbered"/>
    <dgm:cxn modelId="{FC11DEDC-AB7C-4EC7-8B53-F9C5638FA292}" type="presOf" srcId="{3982ACBD-43FE-4920-B704-DE16946E6C0D}" destId="{CC4A0D1D-1EFA-46D6-8453-9C95F849C7DE}" srcOrd="0" destOrd="0" presId="urn:microsoft.com/office/officeart/2016/7/layout/BasicLinearProcessNumbered"/>
    <dgm:cxn modelId="{987B64E5-5644-41F3-819E-46ED6664F948}" srcId="{4B52289E-EB07-4E89-8435-80745C054468}" destId="{7B0D5E55-684C-4E0F-B271-D7C6DAA37851}" srcOrd="3" destOrd="0" parTransId="{43B4E9D7-6105-4467-8C35-D38459DCDD26}" sibTransId="{F308F032-6736-4E2E-970C-26F4C98E22A2}"/>
    <dgm:cxn modelId="{CABF2EB0-7BC6-447C-AE4F-C06AAAB59184}" type="presParOf" srcId="{54A295C8-CFE9-4635-8F04-A902D340D0C3}" destId="{22CF238D-F63A-4468-BC22-9FEFAEF1181A}" srcOrd="0" destOrd="0" presId="urn:microsoft.com/office/officeart/2016/7/layout/BasicLinearProcessNumbered"/>
    <dgm:cxn modelId="{842CAA1D-08C2-47DE-BFD0-CC34D9CA6300}" type="presParOf" srcId="{22CF238D-F63A-4468-BC22-9FEFAEF1181A}" destId="{CC4A0D1D-1EFA-46D6-8453-9C95F849C7DE}" srcOrd="0" destOrd="0" presId="urn:microsoft.com/office/officeart/2016/7/layout/BasicLinearProcessNumbered"/>
    <dgm:cxn modelId="{0C50C8EC-D258-4430-B2B0-6FF1F452E3F7}" type="presParOf" srcId="{22CF238D-F63A-4468-BC22-9FEFAEF1181A}" destId="{331A300B-37E4-4174-A8F4-868D55A8649F}" srcOrd="1" destOrd="0" presId="urn:microsoft.com/office/officeart/2016/7/layout/BasicLinearProcessNumbered"/>
    <dgm:cxn modelId="{A8A4963E-661A-4AD7-BA22-24E12B86ED3D}" type="presParOf" srcId="{22CF238D-F63A-4468-BC22-9FEFAEF1181A}" destId="{FAE29A6C-0A63-45C8-98FA-CFB52491D387}" srcOrd="2" destOrd="0" presId="urn:microsoft.com/office/officeart/2016/7/layout/BasicLinearProcessNumbered"/>
    <dgm:cxn modelId="{2BBACAD9-0C26-4CC7-84B8-3FF4A919B000}" type="presParOf" srcId="{22CF238D-F63A-4468-BC22-9FEFAEF1181A}" destId="{848A7708-46BB-4652-9812-69E8168D439C}" srcOrd="3" destOrd="0" presId="urn:microsoft.com/office/officeart/2016/7/layout/BasicLinearProcessNumbered"/>
    <dgm:cxn modelId="{C974EE34-08CD-4168-88DF-9BEF368E7A81}" type="presParOf" srcId="{54A295C8-CFE9-4635-8F04-A902D340D0C3}" destId="{9D941BA5-1791-46E3-A6A3-ED912010D6AD}" srcOrd="1" destOrd="0" presId="urn:microsoft.com/office/officeart/2016/7/layout/BasicLinearProcessNumbered"/>
    <dgm:cxn modelId="{92BD56D2-63BF-494D-A6F4-B28473AD6C70}" type="presParOf" srcId="{54A295C8-CFE9-4635-8F04-A902D340D0C3}" destId="{AD362664-70F3-4649-8D56-D150E0056EEE}" srcOrd="2" destOrd="0" presId="urn:microsoft.com/office/officeart/2016/7/layout/BasicLinearProcessNumbered"/>
    <dgm:cxn modelId="{CDC9C1DF-56B5-4456-94BB-7D238B9A6933}" type="presParOf" srcId="{AD362664-70F3-4649-8D56-D150E0056EEE}" destId="{CB878383-D8AD-4DE7-90EA-4652F226932A}" srcOrd="0" destOrd="0" presId="urn:microsoft.com/office/officeart/2016/7/layout/BasicLinearProcessNumbered"/>
    <dgm:cxn modelId="{34EDF0A0-7E1E-4D12-9375-440D10C4FFAA}" type="presParOf" srcId="{AD362664-70F3-4649-8D56-D150E0056EEE}" destId="{F98D3788-2869-4096-B4AE-3F294B49A879}" srcOrd="1" destOrd="0" presId="urn:microsoft.com/office/officeart/2016/7/layout/BasicLinearProcessNumbered"/>
    <dgm:cxn modelId="{B0D92C78-00EA-41A4-85BA-35F58F1E4C82}" type="presParOf" srcId="{AD362664-70F3-4649-8D56-D150E0056EEE}" destId="{D900CE3B-8284-4DFF-A973-28E6C8C11981}" srcOrd="2" destOrd="0" presId="urn:microsoft.com/office/officeart/2016/7/layout/BasicLinearProcessNumbered"/>
    <dgm:cxn modelId="{EA82917C-7A40-4083-9295-2CD0547AC9E9}" type="presParOf" srcId="{AD362664-70F3-4649-8D56-D150E0056EEE}" destId="{F391A520-9742-4C04-8BF5-632CD9E69C0D}" srcOrd="3" destOrd="0" presId="urn:microsoft.com/office/officeart/2016/7/layout/BasicLinearProcessNumbered"/>
    <dgm:cxn modelId="{45319046-88CA-4C24-8EB6-2D36287E7E3B}" type="presParOf" srcId="{54A295C8-CFE9-4635-8F04-A902D340D0C3}" destId="{903057E5-5EDF-42FB-BED5-33CF9923A12D}" srcOrd="3" destOrd="0" presId="urn:microsoft.com/office/officeart/2016/7/layout/BasicLinearProcessNumbered"/>
    <dgm:cxn modelId="{5B5BB32D-9454-425C-B71D-3783C9740B08}" type="presParOf" srcId="{54A295C8-CFE9-4635-8F04-A902D340D0C3}" destId="{FDAE7F61-483C-45CC-B3F2-2A91053823FF}" srcOrd="4" destOrd="0" presId="urn:microsoft.com/office/officeart/2016/7/layout/BasicLinearProcessNumbered"/>
    <dgm:cxn modelId="{19F12FD1-018D-4ECD-A498-B889FA7ADA59}" type="presParOf" srcId="{FDAE7F61-483C-45CC-B3F2-2A91053823FF}" destId="{56CFF01E-C16D-4982-A815-07B6A72CA582}" srcOrd="0" destOrd="0" presId="urn:microsoft.com/office/officeart/2016/7/layout/BasicLinearProcessNumbered"/>
    <dgm:cxn modelId="{30687631-7E80-4782-967D-31349702EE74}" type="presParOf" srcId="{FDAE7F61-483C-45CC-B3F2-2A91053823FF}" destId="{1CB6EFDC-3D5D-491F-B38F-E8371C47CD61}" srcOrd="1" destOrd="0" presId="urn:microsoft.com/office/officeart/2016/7/layout/BasicLinearProcessNumbered"/>
    <dgm:cxn modelId="{1B0B4FB7-FB2D-4E5C-80B5-BDEE45B82524}" type="presParOf" srcId="{FDAE7F61-483C-45CC-B3F2-2A91053823FF}" destId="{9F695337-FE19-42CA-B32C-914E2B534BE0}" srcOrd="2" destOrd="0" presId="urn:microsoft.com/office/officeart/2016/7/layout/BasicLinearProcessNumbered"/>
    <dgm:cxn modelId="{1DD8925D-6EC0-4E17-A9C1-E7FFD2A36920}" type="presParOf" srcId="{FDAE7F61-483C-45CC-B3F2-2A91053823FF}" destId="{CD7825EF-859C-447F-AE57-59CAEF018FE2}" srcOrd="3" destOrd="0" presId="urn:microsoft.com/office/officeart/2016/7/layout/BasicLinearProcessNumbered"/>
    <dgm:cxn modelId="{6A3458EB-5AC2-4511-88C2-3EC09185CA53}" type="presParOf" srcId="{54A295C8-CFE9-4635-8F04-A902D340D0C3}" destId="{20BAB911-D8D5-404A-AF08-31E309F9D7DA}" srcOrd="5" destOrd="0" presId="urn:microsoft.com/office/officeart/2016/7/layout/BasicLinearProcessNumbered"/>
    <dgm:cxn modelId="{A6129B01-9E87-4539-82C9-3FED8BD57A03}" type="presParOf" srcId="{54A295C8-CFE9-4635-8F04-A902D340D0C3}" destId="{C8BB9ED8-2D27-4BBA-881C-3863F0A72674}" srcOrd="6" destOrd="0" presId="urn:microsoft.com/office/officeart/2016/7/layout/BasicLinearProcessNumbered"/>
    <dgm:cxn modelId="{B2B936A1-CABF-463B-BC0C-C37E09DE457F}" type="presParOf" srcId="{C8BB9ED8-2D27-4BBA-881C-3863F0A72674}" destId="{9B2269DC-4210-428E-BEFD-9D154F281343}" srcOrd="0" destOrd="0" presId="urn:microsoft.com/office/officeart/2016/7/layout/BasicLinearProcessNumbered"/>
    <dgm:cxn modelId="{B32E9E8C-99DF-4288-A6D1-E42F5F275FFE}" type="presParOf" srcId="{C8BB9ED8-2D27-4BBA-881C-3863F0A72674}" destId="{3A8CEC73-C16E-40FA-A616-7D7416D9A8D3}" srcOrd="1" destOrd="0" presId="urn:microsoft.com/office/officeart/2016/7/layout/BasicLinearProcessNumbered"/>
    <dgm:cxn modelId="{B04F7FE5-73AB-41CA-86AD-0742B4714B58}" type="presParOf" srcId="{C8BB9ED8-2D27-4BBA-881C-3863F0A72674}" destId="{DF396993-FF1E-489A-A472-B91A14C80699}" srcOrd="2" destOrd="0" presId="urn:microsoft.com/office/officeart/2016/7/layout/BasicLinearProcessNumbered"/>
    <dgm:cxn modelId="{621E5B29-AC81-45C3-8976-037129A5295C}" type="presParOf" srcId="{C8BB9ED8-2D27-4BBA-881C-3863F0A72674}" destId="{BEFDD9A0-1BE6-4B3F-B06D-9393C1BF18D2}"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80F3F3-4B43-40E5-A58B-BCE83FD5171F}"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4CF39AA2-BE8A-4A28-BDA4-AFAEFA924BE4}">
      <dgm:prSet/>
      <dgm:spPr/>
      <dgm:t>
        <a:bodyPr/>
        <a:lstStyle/>
        <a:p>
          <a:r>
            <a:rPr lang="en-US" b="1"/>
            <a:t>The candidate should bring their own supplies and should pay for their own motel and food costs. </a:t>
          </a:r>
          <a:endParaRPr lang="en-US"/>
        </a:p>
      </dgm:t>
    </dgm:pt>
    <dgm:pt modelId="{57BA9F18-3837-409A-944D-6DC930C2137B}" type="parTrans" cxnId="{3FA2AD19-0E94-4E4A-9B03-85BA14CF8944}">
      <dgm:prSet/>
      <dgm:spPr/>
      <dgm:t>
        <a:bodyPr/>
        <a:lstStyle/>
        <a:p>
          <a:endParaRPr lang="en-US"/>
        </a:p>
      </dgm:t>
    </dgm:pt>
    <dgm:pt modelId="{233FC88B-A2F0-459C-A524-F57204FF4428}" type="sibTrans" cxnId="{3FA2AD19-0E94-4E4A-9B03-85BA14CF8944}">
      <dgm:prSet/>
      <dgm:spPr/>
      <dgm:t>
        <a:bodyPr/>
        <a:lstStyle/>
        <a:p>
          <a:endParaRPr lang="en-US"/>
        </a:p>
      </dgm:t>
    </dgm:pt>
    <dgm:pt modelId="{BE7294AA-3C36-4C22-BA1B-84B82CD873DE}">
      <dgm:prSet/>
      <dgm:spPr/>
      <dgm:t>
        <a:bodyPr/>
        <a:lstStyle/>
        <a:p>
          <a:r>
            <a:rPr lang="en-US" b="1"/>
            <a:t>The candidate should have the proper tools to do the work</a:t>
          </a:r>
          <a:endParaRPr lang="en-US"/>
        </a:p>
      </dgm:t>
    </dgm:pt>
    <dgm:pt modelId="{77FBC41C-6E3F-496F-9E21-0A5EEB01DDFA}" type="parTrans" cxnId="{76CC04EC-B96A-422B-AACD-5612CB95951D}">
      <dgm:prSet/>
      <dgm:spPr/>
      <dgm:t>
        <a:bodyPr/>
        <a:lstStyle/>
        <a:p>
          <a:endParaRPr lang="en-US"/>
        </a:p>
      </dgm:t>
    </dgm:pt>
    <dgm:pt modelId="{E27745B8-8364-470E-A4B8-19D7E236B38B}" type="sibTrans" cxnId="{76CC04EC-B96A-422B-AACD-5612CB95951D}">
      <dgm:prSet/>
      <dgm:spPr/>
      <dgm:t>
        <a:bodyPr/>
        <a:lstStyle/>
        <a:p>
          <a:endParaRPr lang="en-US"/>
        </a:p>
      </dgm:t>
    </dgm:pt>
    <dgm:pt modelId="{81781A83-8C4A-41AF-9A95-CBEC2EFB8F2D}" type="pres">
      <dgm:prSet presAssocID="{6180F3F3-4B43-40E5-A58B-BCE83FD5171F}" presName="linear" presStyleCnt="0">
        <dgm:presLayoutVars>
          <dgm:animLvl val="lvl"/>
          <dgm:resizeHandles val="exact"/>
        </dgm:presLayoutVars>
      </dgm:prSet>
      <dgm:spPr/>
    </dgm:pt>
    <dgm:pt modelId="{6157F4C1-FC68-46A8-8E64-9712602A5A5C}" type="pres">
      <dgm:prSet presAssocID="{4CF39AA2-BE8A-4A28-BDA4-AFAEFA924BE4}" presName="parentText" presStyleLbl="node1" presStyleIdx="0" presStyleCnt="2">
        <dgm:presLayoutVars>
          <dgm:chMax val="0"/>
          <dgm:bulletEnabled val="1"/>
        </dgm:presLayoutVars>
      </dgm:prSet>
      <dgm:spPr/>
    </dgm:pt>
    <dgm:pt modelId="{980D7BAB-9942-47BC-81AD-CE188B6B677E}" type="pres">
      <dgm:prSet presAssocID="{233FC88B-A2F0-459C-A524-F57204FF4428}" presName="spacer" presStyleCnt="0"/>
      <dgm:spPr/>
    </dgm:pt>
    <dgm:pt modelId="{CE1497D4-ACC5-42BC-8652-39276621E382}" type="pres">
      <dgm:prSet presAssocID="{BE7294AA-3C36-4C22-BA1B-84B82CD873DE}" presName="parentText" presStyleLbl="node1" presStyleIdx="1" presStyleCnt="2">
        <dgm:presLayoutVars>
          <dgm:chMax val="0"/>
          <dgm:bulletEnabled val="1"/>
        </dgm:presLayoutVars>
      </dgm:prSet>
      <dgm:spPr/>
    </dgm:pt>
  </dgm:ptLst>
  <dgm:cxnLst>
    <dgm:cxn modelId="{3FA2AD19-0E94-4E4A-9B03-85BA14CF8944}" srcId="{6180F3F3-4B43-40E5-A58B-BCE83FD5171F}" destId="{4CF39AA2-BE8A-4A28-BDA4-AFAEFA924BE4}" srcOrd="0" destOrd="0" parTransId="{57BA9F18-3837-409A-944D-6DC930C2137B}" sibTransId="{233FC88B-A2F0-459C-A524-F57204FF4428}"/>
    <dgm:cxn modelId="{2B7E646F-496E-4D07-A48E-EF4C82BF16F6}" type="presOf" srcId="{4CF39AA2-BE8A-4A28-BDA4-AFAEFA924BE4}" destId="{6157F4C1-FC68-46A8-8E64-9712602A5A5C}" srcOrd="0" destOrd="0" presId="urn:microsoft.com/office/officeart/2005/8/layout/vList2"/>
    <dgm:cxn modelId="{88A7E37C-1B5B-4A37-8601-E16014A1D0D3}" type="presOf" srcId="{6180F3F3-4B43-40E5-A58B-BCE83FD5171F}" destId="{81781A83-8C4A-41AF-9A95-CBEC2EFB8F2D}" srcOrd="0" destOrd="0" presId="urn:microsoft.com/office/officeart/2005/8/layout/vList2"/>
    <dgm:cxn modelId="{F7247CA7-2B88-47E5-AA75-B80E9682F9F1}" type="presOf" srcId="{BE7294AA-3C36-4C22-BA1B-84B82CD873DE}" destId="{CE1497D4-ACC5-42BC-8652-39276621E382}" srcOrd="0" destOrd="0" presId="urn:microsoft.com/office/officeart/2005/8/layout/vList2"/>
    <dgm:cxn modelId="{76CC04EC-B96A-422B-AACD-5612CB95951D}" srcId="{6180F3F3-4B43-40E5-A58B-BCE83FD5171F}" destId="{BE7294AA-3C36-4C22-BA1B-84B82CD873DE}" srcOrd="1" destOrd="0" parTransId="{77FBC41C-6E3F-496F-9E21-0A5EEB01DDFA}" sibTransId="{E27745B8-8364-470E-A4B8-19D7E236B38B}"/>
    <dgm:cxn modelId="{61CE4092-1EA5-4FAA-B238-E7E47FA3D8D0}" type="presParOf" srcId="{81781A83-8C4A-41AF-9A95-CBEC2EFB8F2D}" destId="{6157F4C1-FC68-46A8-8E64-9712602A5A5C}" srcOrd="0" destOrd="0" presId="urn:microsoft.com/office/officeart/2005/8/layout/vList2"/>
    <dgm:cxn modelId="{C0D0E7DF-CBB3-480D-BC97-7F120D2CBDA9}" type="presParOf" srcId="{81781A83-8C4A-41AF-9A95-CBEC2EFB8F2D}" destId="{980D7BAB-9942-47BC-81AD-CE188B6B677E}" srcOrd="1" destOrd="0" presId="urn:microsoft.com/office/officeart/2005/8/layout/vList2"/>
    <dgm:cxn modelId="{60EF3AE0-D2DF-43FA-BDF8-5B2743D386A1}" type="presParOf" srcId="{81781A83-8C4A-41AF-9A95-CBEC2EFB8F2D}" destId="{CE1497D4-ACC5-42BC-8652-39276621E38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B97AAC-D339-48D3-8B2E-4D915E0186A7}"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BDE10E17-F54A-47F1-A00F-88900544629F}">
      <dgm:prSet/>
      <dgm:spPr/>
      <dgm:t>
        <a:bodyPr/>
        <a:lstStyle/>
        <a:p>
          <a:r>
            <a:rPr lang="en-US" b="1"/>
            <a:t>Provide a honest written evaluation of the candidate's abilities and provide direction and guidance on areas that need improvement.</a:t>
          </a:r>
          <a:endParaRPr lang="en-US"/>
        </a:p>
      </dgm:t>
    </dgm:pt>
    <dgm:pt modelId="{C766F71F-B0AA-46AF-9435-F3B2023C8CD4}" type="parTrans" cxnId="{BC5F891B-AA48-4BBB-9B56-2FBE66F0E2AB}">
      <dgm:prSet/>
      <dgm:spPr/>
      <dgm:t>
        <a:bodyPr/>
        <a:lstStyle/>
        <a:p>
          <a:endParaRPr lang="en-US"/>
        </a:p>
      </dgm:t>
    </dgm:pt>
    <dgm:pt modelId="{7B23DD04-AFA9-4396-AFFC-E66208AEF781}" type="sibTrans" cxnId="{BC5F891B-AA48-4BBB-9B56-2FBE66F0E2AB}">
      <dgm:prSet/>
      <dgm:spPr/>
      <dgm:t>
        <a:bodyPr/>
        <a:lstStyle/>
        <a:p>
          <a:endParaRPr lang="en-US"/>
        </a:p>
      </dgm:t>
    </dgm:pt>
    <dgm:pt modelId="{392F2C60-43CD-4C2B-BF65-DD4AED7B1CAB}">
      <dgm:prSet/>
      <dgm:spPr/>
      <dgm:t>
        <a:bodyPr/>
        <a:lstStyle/>
        <a:p>
          <a:r>
            <a:rPr lang="en-US" b="1"/>
            <a:t>Review the paperwork that is required</a:t>
          </a:r>
          <a:endParaRPr lang="en-US"/>
        </a:p>
      </dgm:t>
    </dgm:pt>
    <dgm:pt modelId="{90461CCB-738A-48C9-A100-2B4F01485FD2}" type="parTrans" cxnId="{59EEF92B-EA9E-411E-8C7E-82AD52E55B11}">
      <dgm:prSet/>
      <dgm:spPr/>
      <dgm:t>
        <a:bodyPr/>
        <a:lstStyle/>
        <a:p>
          <a:endParaRPr lang="en-US"/>
        </a:p>
      </dgm:t>
    </dgm:pt>
    <dgm:pt modelId="{9BD4CB9A-FA25-419E-88C2-02D361CB9E3B}" type="sibTrans" cxnId="{59EEF92B-EA9E-411E-8C7E-82AD52E55B11}">
      <dgm:prSet/>
      <dgm:spPr/>
      <dgm:t>
        <a:bodyPr/>
        <a:lstStyle/>
        <a:p>
          <a:endParaRPr lang="en-US"/>
        </a:p>
      </dgm:t>
    </dgm:pt>
    <dgm:pt modelId="{66CD95EE-3DFE-4A78-8355-BAB74812FC1A}">
      <dgm:prSet/>
      <dgm:spPr/>
      <dgm:t>
        <a:bodyPr/>
        <a:lstStyle/>
        <a:p>
          <a:r>
            <a:rPr lang="en-US" b="1"/>
            <a:t>Review the Accident Plan, and the fall forms and the accident forms with the trainee and when these are used.</a:t>
          </a:r>
          <a:endParaRPr lang="en-US"/>
        </a:p>
      </dgm:t>
    </dgm:pt>
    <dgm:pt modelId="{8EDAD93B-4F4B-422A-8AB1-E46C9C3E9C06}" type="parTrans" cxnId="{935ADDE8-1EFB-45EE-97F1-4F5114DBD554}">
      <dgm:prSet/>
      <dgm:spPr/>
      <dgm:t>
        <a:bodyPr/>
        <a:lstStyle/>
        <a:p>
          <a:endParaRPr lang="en-US"/>
        </a:p>
      </dgm:t>
    </dgm:pt>
    <dgm:pt modelId="{9D87C79C-32E2-4392-9707-928CC243F810}" type="sibTrans" cxnId="{935ADDE8-1EFB-45EE-97F1-4F5114DBD554}">
      <dgm:prSet/>
      <dgm:spPr/>
      <dgm:t>
        <a:bodyPr/>
        <a:lstStyle/>
        <a:p>
          <a:endParaRPr lang="en-US"/>
        </a:p>
      </dgm:t>
    </dgm:pt>
    <dgm:pt modelId="{52A6E49C-53F6-4D05-9A44-C51AEFEA6835}">
      <dgm:prSet/>
      <dgm:spPr/>
      <dgm:t>
        <a:bodyPr/>
        <a:lstStyle/>
        <a:p>
          <a:r>
            <a:rPr lang="en-US" b="1"/>
            <a:t>Review and explain the role of the officials and the concept of team work</a:t>
          </a:r>
          <a:endParaRPr lang="en-US"/>
        </a:p>
      </dgm:t>
    </dgm:pt>
    <dgm:pt modelId="{03AD62DC-55AC-462D-A2EF-A01B00F8B4AC}" type="parTrans" cxnId="{3BDE067D-5C3F-4FDA-A1E4-91AFF7519153}">
      <dgm:prSet/>
      <dgm:spPr/>
      <dgm:t>
        <a:bodyPr/>
        <a:lstStyle/>
        <a:p>
          <a:endParaRPr lang="en-US"/>
        </a:p>
      </dgm:t>
    </dgm:pt>
    <dgm:pt modelId="{B0EDB506-457B-456B-9E28-BDB0F82546C4}" type="sibTrans" cxnId="{3BDE067D-5C3F-4FDA-A1E4-91AFF7519153}">
      <dgm:prSet/>
      <dgm:spPr/>
      <dgm:t>
        <a:bodyPr/>
        <a:lstStyle/>
        <a:p>
          <a:endParaRPr lang="en-US"/>
        </a:p>
      </dgm:t>
    </dgm:pt>
    <dgm:pt modelId="{DA97B8EF-613A-4000-8F6A-448DD2663FFD}">
      <dgm:prSet/>
      <dgm:spPr/>
      <dgm:t>
        <a:bodyPr/>
        <a:lstStyle/>
        <a:p>
          <a:r>
            <a:rPr lang="en-US" b="1"/>
            <a:t>Provide direction on how to approach competitors/organizers in the job capacity.</a:t>
          </a:r>
          <a:endParaRPr lang="en-US"/>
        </a:p>
      </dgm:t>
    </dgm:pt>
    <dgm:pt modelId="{62533C84-AF6B-474C-B83C-8D290EBB6190}" type="parTrans" cxnId="{FDB8B921-BE50-4B17-9797-6E228078E68A}">
      <dgm:prSet/>
      <dgm:spPr/>
      <dgm:t>
        <a:bodyPr/>
        <a:lstStyle/>
        <a:p>
          <a:endParaRPr lang="en-US"/>
        </a:p>
      </dgm:t>
    </dgm:pt>
    <dgm:pt modelId="{278E1FD2-C3EE-4783-80BB-3929A5D189E7}" type="sibTrans" cxnId="{FDB8B921-BE50-4B17-9797-6E228078E68A}">
      <dgm:prSet/>
      <dgm:spPr/>
      <dgm:t>
        <a:bodyPr/>
        <a:lstStyle/>
        <a:p>
          <a:endParaRPr lang="en-US"/>
        </a:p>
      </dgm:t>
    </dgm:pt>
    <dgm:pt modelId="{56FF5191-B8E2-452B-89C4-6A71ED0A8310}">
      <dgm:prSet/>
      <dgm:spPr/>
      <dgm:t>
        <a:bodyPr/>
        <a:lstStyle/>
        <a:p>
          <a:r>
            <a:rPr lang="en-US" b="1"/>
            <a:t>The preceptor evaluations must be sent in timely to Nancy Knight at the USEA.  	ALSO IF YOU HAVE QUESTIONS CONTACT NANCY!</a:t>
          </a:r>
          <a:endParaRPr lang="en-US"/>
        </a:p>
      </dgm:t>
    </dgm:pt>
    <dgm:pt modelId="{14EA8C08-BBE5-48A6-8B20-BE36BADA2DE9}" type="parTrans" cxnId="{D7FC1B0D-A645-47B2-8FC5-F6075452D777}">
      <dgm:prSet/>
      <dgm:spPr/>
      <dgm:t>
        <a:bodyPr/>
        <a:lstStyle/>
        <a:p>
          <a:endParaRPr lang="en-US"/>
        </a:p>
      </dgm:t>
    </dgm:pt>
    <dgm:pt modelId="{860BF399-A1FD-4411-AB11-C151E1EEA78F}" type="sibTrans" cxnId="{D7FC1B0D-A645-47B2-8FC5-F6075452D777}">
      <dgm:prSet/>
      <dgm:spPr/>
      <dgm:t>
        <a:bodyPr/>
        <a:lstStyle/>
        <a:p>
          <a:endParaRPr lang="en-US"/>
        </a:p>
      </dgm:t>
    </dgm:pt>
    <dgm:pt modelId="{E94AE507-9BBC-4695-A389-B8D1A558E6CA}" type="pres">
      <dgm:prSet presAssocID="{9DB97AAC-D339-48D3-8B2E-4D915E0186A7}" presName="root" presStyleCnt="0">
        <dgm:presLayoutVars>
          <dgm:dir/>
          <dgm:resizeHandles val="exact"/>
        </dgm:presLayoutVars>
      </dgm:prSet>
      <dgm:spPr/>
    </dgm:pt>
    <dgm:pt modelId="{FA709CA2-E086-4ABE-93A6-1F012AEA0067}" type="pres">
      <dgm:prSet presAssocID="{9DB97AAC-D339-48D3-8B2E-4D915E0186A7}" presName="container" presStyleCnt="0">
        <dgm:presLayoutVars>
          <dgm:dir/>
          <dgm:resizeHandles val="exact"/>
        </dgm:presLayoutVars>
      </dgm:prSet>
      <dgm:spPr/>
    </dgm:pt>
    <dgm:pt modelId="{84731CAC-AABD-4816-A34F-B029148E32CC}" type="pres">
      <dgm:prSet presAssocID="{BDE10E17-F54A-47F1-A00F-88900544629F}" presName="compNode" presStyleCnt="0"/>
      <dgm:spPr/>
    </dgm:pt>
    <dgm:pt modelId="{3CB5B744-E62E-4D60-B5AB-56BF91756554}" type="pres">
      <dgm:prSet presAssocID="{BDE10E17-F54A-47F1-A00F-88900544629F}" presName="iconBgRect" presStyleLbl="bgShp" presStyleIdx="0" presStyleCnt="6"/>
      <dgm:spPr/>
    </dgm:pt>
    <dgm:pt modelId="{18827211-14AB-4A89-BB4F-056296C7BE50}" type="pres">
      <dgm:prSet presAssocID="{BDE10E17-F54A-47F1-A00F-88900544629F}"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siness Growth"/>
        </a:ext>
      </dgm:extLst>
    </dgm:pt>
    <dgm:pt modelId="{58B02BB9-BC65-4A2B-B7EE-B5DA56089EE3}" type="pres">
      <dgm:prSet presAssocID="{BDE10E17-F54A-47F1-A00F-88900544629F}" presName="spaceRect" presStyleCnt="0"/>
      <dgm:spPr/>
    </dgm:pt>
    <dgm:pt modelId="{8079286E-7919-4D44-9F71-D1DF9D51A43B}" type="pres">
      <dgm:prSet presAssocID="{BDE10E17-F54A-47F1-A00F-88900544629F}" presName="textRect" presStyleLbl="revTx" presStyleIdx="0" presStyleCnt="6">
        <dgm:presLayoutVars>
          <dgm:chMax val="1"/>
          <dgm:chPref val="1"/>
        </dgm:presLayoutVars>
      </dgm:prSet>
      <dgm:spPr/>
    </dgm:pt>
    <dgm:pt modelId="{525971BD-F1C4-4235-9C27-D7ACE48022BB}" type="pres">
      <dgm:prSet presAssocID="{7B23DD04-AFA9-4396-AFFC-E66208AEF781}" presName="sibTrans" presStyleLbl="sibTrans2D1" presStyleIdx="0" presStyleCnt="0"/>
      <dgm:spPr/>
    </dgm:pt>
    <dgm:pt modelId="{316731B6-4BC3-4B2F-ABE3-DB36540A9AD0}" type="pres">
      <dgm:prSet presAssocID="{392F2C60-43CD-4C2B-BF65-DD4AED7B1CAB}" presName="compNode" presStyleCnt="0"/>
      <dgm:spPr/>
    </dgm:pt>
    <dgm:pt modelId="{45A1DF01-BD24-4F44-ABD8-BC64188CD4C0}" type="pres">
      <dgm:prSet presAssocID="{392F2C60-43CD-4C2B-BF65-DD4AED7B1CAB}" presName="iconBgRect" presStyleLbl="bgShp" presStyleIdx="1" presStyleCnt="6"/>
      <dgm:spPr/>
    </dgm:pt>
    <dgm:pt modelId="{286D1BAF-487E-452E-ADC3-DFB1928E2B08}" type="pres">
      <dgm:prSet presAssocID="{392F2C60-43CD-4C2B-BF65-DD4AED7B1CAB}"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AA050ED0-FDA1-449D-8296-6D57D7E9DD04}" type="pres">
      <dgm:prSet presAssocID="{392F2C60-43CD-4C2B-BF65-DD4AED7B1CAB}" presName="spaceRect" presStyleCnt="0"/>
      <dgm:spPr/>
    </dgm:pt>
    <dgm:pt modelId="{35F6E1F2-07E3-446A-AF69-C988B34C5D90}" type="pres">
      <dgm:prSet presAssocID="{392F2C60-43CD-4C2B-BF65-DD4AED7B1CAB}" presName="textRect" presStyleLbl="revTx" presStyleIdx="1" presStyleCnt="6">
        <dgm:presLayoutVars>
          <dgm:chMax val="1"/>
          <dgm:chPref val="1"/>
        </dgm:presLayoutVars>
      </dgm:prSet>
      <dgm:spPr/>
    </dgm:pt>
    <dgm:pt modelId="{1BFC2DBC-9C4F-499D-A631-2DC0108B916C}" type="pres">
      <dgm:prSet presAssocID="{9BD4CB9A-FA25-419E-88C2-02D361CB9E3B}" presName="sibTrans" presStyleLbl="sibTrans2D1" presStyleIdx="0" presStyleCnt="0"/>
      <dgm:spPr/>
    </dgm:pt>
    <dgm:pt modelId="{3FD9CA85-EE0A-4A74-8B0A-F546A48EAAFB}" type="pres">
      <dgm:prSet presAssocID="{66CD95EE-3DFE-4A78-8355-BAB74812FC1A}" presName="compNode" presStyleCnt="0"/>
      <dgm:spPr/>
    </dgm:pt>
    <dgm:pt modelId="{764C9660-B7B9-4352-AA78-2D64DE78C124}" type="pres">
      <dgm:prSet presAssocID="{66CD95EE-3DFE-4A78-8355-BAB74812FC1A}" presName="iconBgRect" presStyleLbl="bgShp" presStyleIdx="2" presStyleCnt="6"/>
      <dgm:spPr/>
    </dgm:pt>
    <dgm:pt modelId="{11E442D1-AF92-41FA-A79E-83AB64F61F18}" type="pres">
      <dgm:prSet presAssocID="{66CD95EE-3DFE-4A78-8355-BAB74812FC1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mbulance"/>
        </a:ext>
      </dgm:extLst>
    </dgm:pt>
    <dgm:pt modelId="{604BCEC0-CC01-4214-8DA3-2699901CCDEC}" type="pres">
      <dgm:prSet presAssocID="{66CD95EE-3DFE-4A78-8355-BAB74812FC1A}" presName="spaceRect" presStyleCnt="0"/>
      <dgm:spPr/>
    </dgm:pt>
    <dgm:pt modelId="{5C8B7590-2486-481D-AE21-8E773844635E}" type="pres">
      <dgm:prSet presAssocID="{66CD95EE-3DFE-4A78-8355-BAB74812FC1A}" presName="textRect" presStyleLbl="revTx" presStyleIdx="2" presStyleCnt="6">
        <dgm:presLayoutVars>
          <dgm:chMax val="1"/>
          <dgm:chPref val="1"/>
        </dgm:presLayoutVars>
      </dgm:prSet>
      <dgm:spPr/>
    </dgm:pt>
    <dgm:pt modelId="{3B30CAAB-595E-4CB1-8F19-D903612B19FE}" type="pres">
      <dgm:prSet presAssocID="{9D87C79C-32E2-4392-9707-928CC243F810}" presName="sibTrans" presStyleLbl="sibTrans2D1" presStyleIdx="0" presStyleCnt="0"/>
      <dgm:spPr/>
    </dgm:pt>
    <dgm:pt modelId="{CD5F00F3-7280-4C8C-B996-5144F9E94FCE}" type="pres">
      <dgm:prSet presAssocID="{52A6E49C-53F6-4D05-9A44-C51AEFEA6835}" presName="compNode" presStyleCnt="0"/>
      <dgm:spPr/>
    </dgm:pt>
    <dgm:pt modelId="{C28CAB8E-92D3-4EB6-BEF8-6B80FCD0F292}" type="pres">
      <dgm:prSet presAssocID="{52A6E49C-53F6-4D05-9A44-C51AEFEA6835}" presName="iconBgRect" presStyleLbl="bgShp" presStyleIdx="3" presStyleCnt="6"/>
      <dgm:spPr/>
    </dgm:pt>
    <dgm:pt modelId="{8D401AF0-8222-4F2E-8630-5213631B61CB}" type="pres">
      <dgm:prSet presAssocID="{52A6E49C-53F6-4D05-9A44-C51AEFEA6835}"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s"/>
        </a:ext>
      </dgm:extLst>
    </dgm:pt>
    <dgm:pt modelId="{97A1E6A2-9ED3-4D4A-B3BC-F5C924B874F2}" type="pres">
      <dgm:prSet presAssocID="{52A6E49C-53F6-4D05-9A44-C51AEFEA6835}" presName="spaceRect" presStyleCnt="0"/>
      <dgm:spPr/>
    </dgm:pt>
    <dgm:pt modelId="{1535C005-F6F2-4013-94CF-2C84C4C4C866}" type="pres">
      <dgm:prSet presAssocID="{52A6E49C-53F6-4D05-9A44-C51AEFEA6835}" presName="textRect" presStyleLbl="revTx" presStyleIdx="3" presStyleCnt="6">
        <dgm:presLayoutVars>
          <dgm:chMax val="1"/>
          <dgm:chPref val="1"/>
        </dgm:presLayoutVars>
      </dgm:prSet>
      <dgm:spPr/>
    </dgm:pt>
    <dgm:pt modelId="{663A9FAE-06F6-4C5E-927F-D9E5054C978E}" type="pres">
      <dgm:prSet presAssocID="{B0EDB506-457B-456B-9E28-BDB0F82546C4}" presName="sibTrans" presStyleLbl="sibTrans2D1" presStyleIdx="0" presStyleCnt="0"/>
      <dgm:spPr/>
    </dgm:pt>
    <dgm:pt modelId="{2CC86302-2D47-4086-AB87-6D4A5F22551C}" type="pres">
      <dgm:prSet presAssocID="{DA97B8EF-613A-4000-8F6A-448DD2663FFD}" presName="compNode" presStyleCnt="0"/>
      <dgm:spPr/>
    </dgm:pt>
    <dgm:pt modelId="{3CE959DA-03C4-4BD6-8BBC-5656C06ABD35}" type="pres">
      <dgm:prSet presAssocID="{DA97B8EF-613A-4000-8F6A-448DD2663FFD}" presName="iconBgRect" presStyleLbl="bgShp" presStyleIdx="4" presStyleCnt="6"/>
      <dgm:spPr/>
    </dgm:pt>
    <dgm:pt modelId="{1442CC71-67B9-41D5-8674-7166885B0F0C}" type="pres">
      <dgm:prSet presAssocID="{DA97B8EF-613A-4000-8F6A-448DD2663FFD}"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hare With Person"/>
        </a:ext>
      </dgm:extLst>
    </dgm:pt>
    <dgm:pt modelId="{236A8CB8-6E87-4841-A7BC-1BB3A2A57D58}" type="pres">
      <dgm:prSet presAssocID="{DA97B8EF-613A-4000-8F6A-448DD2663FFD}" presName="spaceRect" presStyleCnt="0"/>
      <dgm:spPr/>
    </dgm:pt>
    <dgm:pt modelId="{02C1E6E6-6369-48D4-A9C3-7320FBF5785B}" type="pres">
      <dgm:prSet presAssocID="{DA97B8EF-613A-4000-8F6A-448DD2663FFD}" presName="textRect" presStyleLbl="revTx" presStyleIdx="4" presStyleCnt="6">
        <dgm:presLayoutVars>
          <dgm:chMax val="1"/>
          <dgm:chPref val="1"/>
        </dgm:presLayoutVars>
      </dgm:prSet>
      <dgm:spPr/>
    </dgm:pt>
    <dgm:pt modelId="{856904CB-04D5-4F7A-97A9-41C0820DC70E}" type="pres">
      <dgm:prSet presAssocID="{278E1FD2-C3EE-4783-80BB-3929A5D189E7}" presName="sibTrans" presStyleLbl="sibTrans2D1" presStyleIdx="0" presStyleCnt="0"/>
      <dgm:spPr/>
    </dgm:pt>
    <dgm:pt modelId="{6F5BA9E5-2306-4DBF-869E-6C0C61C2D60F}" type="pres">
      <dgm:prSet presAssocID="{56FF5191-B8E2-452B-89C4-6A71ED0A8310}" presName="compNode" presStyleCnt="0"/>
      <dgm:spPr/>
    </dgm:pt>
    <dgm:pt modelId="{0D93F71C-2E62-4A14-ADC8-9366FCECEA67}" type="pres">
      <dgm:prSet presAssocID="{56FF5191-B8E2-452B-89C4-6A71ED0A8310}" presName="iconBgRect" presStyleLbl="bgShp" presStyleIdx="5" presStyleCnt="6"/>
      <dgm:spPr/>
    </dgm:pt>
    <dgm:pt modelId="{1F96A95B-907A-4EBD-A326-B78C0F311998}" type="pres">
      <dgm:prSet presAssocID="{56FF5191-B8E2-452B-89C4-6A71ED0A8310}"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Quotes"/>
        </a:ext>
      </dgm:extLst>
    </dgm:pt>
    <dgm:pt modelId="{D812A944-4B30-4832-AEE8-E560202D40EE}" type="pres">
      <dgm:prSet presAssocID="{56FF5191-B8E2-452B-89C4-6A71ED0A8310}" presName="spaceRect" presStyleCnt="0"/>
      <dgm:spPr/>
    </dgm:pt>
    <dgm:pt modelId="{C5BEAD51-67D4-40C5-ADF2-BE93942C9410}" type="pres">
      <dgm:prSet presAssocID="{56FF5191-B8E2-452B-89C4-6A71ED0A8310}" presName="textRect" presStyleLbl="revTx" presStyleIdx="5" presStyleCnt="6">
        <dgm:presLayoutVars>
          <dgm:chMax val="1"/>
          <dgm:chPref val="1"/>
        </dgm:presLayoutVars>
      </dgm:prSet>
      <dgm:spPr/>
    </dgm:pt>
  </dgm:ptLst>
  <dgm:cxnLst>
    <dgm:cxn modelId="{D7FC1B0D-A645-47B2-8FC5-F6075452D777}" srcId="{9DB97AAC-D339-48D3-8B2E-4D915E0186A7}" destId="{56FF5191-B8E2-452B-89C4-6A71ED0A8310}" srcOrd="5" destOrd="0" parTransId="{14EA8C08-BBE5-48A6-8B20-BE36BADA2DE9}" sibTransId="{860BF399-A1FD-4411-AB11-C151E1EEA78F}"/>
    <dgm:cxn modelId="{F33F7F0D-D24E-4416-BB91-550C2F514A5D}" type="presOf" srcId="{56FF5191-B8E2-452B-89C4-6A71ED0A8310}" destId="{C5BEAD51-67D4-40C5-ADF2-BE93942C9410}" srcOrd="0" destOrd="0" presId="urn:microsoft.com/office/officeart/2018/2/layout/IconCircleList"/>
    <dgm:cxn modelId="{F57BE60D-E471-4C8D-B48C-5DB854133FBE}" type="presOf" srcId="{7B23DD04-AFA9-4396-AFFC-E66208AEF781}" destId="{525971BD-F1C4-4235-9C27-D7ACE48022BB}" srcOrd="0" destOrd="0" presId="urn:microsoft.com/office/officeart/2018/2/layout/IconCircleList"/>
    <dgm:cxn modelId="{BC5F891B-AA48-4BBB-9B56-2FBE66F0E2AB}" srcId="{9DB97AAC-D339-48D3-8B2E-4D915E0186A7}" destId="{BDE10E17-F54A-47F1-A00F-88900544629F}" srcOrd="0" destOrd="0" parTransId="{C766F71F-B0AA-46AF-9435-F3B2023C8CD4}" sibTransId="{7B23DD04-AFA9-4396-AFFC-E66208AEF781}"/>
    <dgm:cxn modelId="{FDB8B921-BE50-4B17-9797-6E228078E68A}" srcId="{9DB97AAC-D339-48D3-8B2E-4D915E0186A7}" destId="{DA97B8EF-613A-4000-8F6A-448DD2663FFD}" srcOrd="4" destOrd="0" parTransId="{62533C84-AF6B-474C-B83C-8D290EBB6190}" sibTransId="{278E1FD2-C3EE-4783-80BB-3929A5D189E7}"/>
    <dgm:cxn modelId="{7B2BC521-02FE-4715-82CD-B0A1D25E8C51}" type="presOf" srcId="{52A6E49C-53F6-4D05-9A44-C51AEFEA6835}" destId="{1535C005-F6F2-4013-94CF-2C84C4C4C866}" srcOrd="0" destOrd="0" presId="urn:microsoft.com/office/officeart/2018/2/layout/IconCircleList"/>
    <dgm:cxn modelId="{59EEF92B-EA9E-411E-8C7E-82AD52E55B11}" srcId="{9DB97AAC-D339-48D3-8B2E-4D915E0186A7}" destId="{392F2C60-43CD-4C2B-BF65-DD4AED7B1CAB}" srcOrd="1" destOrd="0" parTransId="{90461CCB-738A-48C9-A100-2B4F01485FD2}" sibTransId="{9BD4CB9A-FA25-419E-88C2-02D361CB9E3B}"/>
    <dgm:cxn modelId="{721E432E-0081-4ACF-AD1E-64AA9BB21EF3}" type="presOf" srcId="{B0EDB506-457B-456B-9E28-BDB0F82546C4}" destId="{663A9FAE-06F6-4C5E-927F-D9E5054C978E}" srcOrd="0" destOrd="0" presId="urn:microsoft.com/office/officeart/2018/2/layout/IconCircleList"/>
    <dgm:cxn modelId="{62E02531-15CF-4B01-B02E-13A2D2A4C424}" type="presOf" srcId="{BDE10E17-F54A-47F1-A00F-88900544629F}" destId="{8079286E-7919-4D44-9F71-D1DF9D51A43B}" srcOrd="0" destOrd="0" presId="urn:microsoft.com/office/officeart/2018/2/layout/IconCircleList"/>
    <dgm:cxn modelId="{40BF8E5E-589D-4561-B453-CBF18953980E}" type="presOf" srcId="{66CD95EE-3DFE-4A78-8355-BAB74812FC1A}" destId="{5C8B7590-2486-481D-AE21-8E773844635E}" srcOrd="0" destOrd="0" presId="urn:microsoft.com/office/officeart/2018/2/layout/IconCircleList"/>
    <dgm:cxn modelId="{EBC4124E-647F-4374-961D-C33206A9F9AC}" type="presOf" srcId="{278E1FD2-C3EE-4783-80BB-3929A5D189E7}" destId="{856904CB-04D5-4F7A-97A9-41C0820DC70E}" srcOrd="0" destOrd="0" presId="urn:microsoft.com/office/officeart/2018/2/layout/IconCircleList"/>
    <dgm:cxn modelId="{3BDE067D-5C3F-4FDA-A1E4-91AFF7519153}" srcId="{9DB97AAC-D339-48D3-8B2E-4D915E0186A7}" destId="{52A6E49C-53F6-4D05-9A44-C51AEFEA6835}" srcOrd="3" destOrd="0" parTransId="{03AD62DC-55AC-462D-A2EF-A01B00F8B4AC}" sibTransId="{B0EDB506-457B-456B-9E28-BDB0F82546C4}"/>
    <dgm:cxn modelId="{A63EE086-3E56-47C5-AF70-C94BE15A6028}" type="presOf" srcId="{9DB97AAC-D339-48D3-8B2E-4D915E0186A7}" destId="{E94AE507-9BBC-4695-A389-B8D1A558E6CA}" srcOrd="0" destOrd="0" presId="urn:microsoft.com/office/officeart/2018/2/layout/IconCircleList"/>
    <dgm:cxn modelId="{C7A7188A-DE6E-435A-BD8D-8B864D902772}" type="presOf" srcId="{9D87C79C-32E2-4392-9707-928CC243F810}" destId="{3B30CAAB-595E-4CB1-8F19-D903612B19FE}" srcOrd="0" destOrd="0" presId="urn:microsoft.com/office/officeart/2018/2/layout/IconCircleList"/>
    <dgm:cxn modelId="{96B049CF-1518-4204-AA8E-CAD82A9B6EA9}" type="presOf" srcId="{392F2C60-43CD-4C2B-BF65-DD4AED7B1CAB}" destId="{35F6E1F2-07E3-446A-AF69-C988B34C5D90}" srcOrd="0" destOrd="0" presId="urn:microsoft.com/office/officeart/2018/2/layout/IconCircleList"/>
    <dgm:cxn modelId="{BA9B48E7-6C72-46AE-8742-2C9DD3260685}" type="presOf" srcId="{9BD4CB9A-FA25-419E-88C2-02D361CB9E3B}" destId="{1BFC2DBC-9C4F-499D-A631-2DC0108B916C}" srcOrd="0" destOrd="0" presId="urn:microsoft.com/office/officeart/2018/2/layout/IconCircleList"/>
    <dgm:cxn modelId="{935ADDE8-1EFB-45EE-97F1-4F5114DBD554}" srcId="{9DB97AAC-D339-48D3-8B2E-4D915E0186A7}" destId="{66CD95EE-3DFE-4A78-8355-BAB74812FC1A}" srcOrd="2" destOrd="0" parTransId="{8EDAD93B-4F4B-422A-8AB1-E46C9C3E9C06}" sibTransId="{9D87C79C-32E2-4392-9707-928CC243F810}"/>
    <dgm:cxn modelId="{C32E63F6-FAEE-495A-AFE0-AA661CA72806}" type="presOf" srcId="{DA97B8EF-613A-4000-8F6A-448DD2663FFD}" destId="{02C1E6E6-6369-48D4-A9C3-7320FBF5785B}" srcOrd="0" destOrd="0" presId="urn:microsoft.com/office/officeart/2018/2/layout/IconCircleList"/>
    <dgm:cxn modelId="{1CDC0C53-43CB-480F-91D1-F7B9AB2F4FDB}" type="presParOf" srcId="{E94AE507-9BBC-4695-A389-B8D1A558E6CA}" destId="{FA709CA2-E086-4ABE-93A6-1F012AEA0067}" srcOrd="0" destOrd="0" presId="urn:microsoft.com/office/officeart/2018/2/layout/IconCircleList"/>
    <dgm:cxn modelId="{9057DE5E-6AFD-4CE0-BFD7-E03AC3A0DCF4}" type="presParOf" srcId="{FA709CA2-E086-4ABE-93A6-1F012AEA0067}" destId="{84731CAC-AABD-4816-A34F-B029148E32CC}" srcOrd="0" destOrd="0" presId="urn:microsoft.com/office/officeart/2018/2/layout/IconCircleList"/>
    <dgm:cxn modelId="{6E7F4254-9942-4693-BE16-0A3F93191BB9}" type="presParOf" srcId="{84731CAC-AABD-4816-A34F-B029148E32CC}" destId="{3CB5B744-E62E-4D60-B5AB-56BF91756554}" srcOrd="0" destOrd="0" presId="urn:microsoft.com/office/officeart/2018/2/layout/IconCircleList"/>
    <dgm:cxn modelId="{D74F4F20-FE60-43EC-9229-6DD153E3056D}" type="presParOf" srcId="{84731CAC-AABD-4816-A34F-B029148E32CC}" destId="{18827211-14AB-4A89-BB4F-056296C7BE50}" srcOrd="1" destOrd="0" presId="urn:microsoft.com/office/officeart/2018/2/layout/IconCircleList"/>
    <dgm:cxn modelId="{C13B6EA1-68D8-4DEC-87AA-19F365191489}" type="presParOf" srcId="{84731CAC-AABD-4816-A34F-B029148E32CC}" destId="{58B02BB9-BC65-4A2B-B7EE-B5DA56089EE3}" srcOrd="2" destOrd="0" presId="urn:microsoft.com/office/officeart/2018/2/layout/IconCircleList"/>
    <dgm:cxn modelId="{AAC56B75-E41C-4315-95F5-17DE110527CE}" type="presParOf" srcId="{84731CAC-AABD-4816-A34F-B029148E32CC}" destId="{8079286E-7919-4D44-9F71-D1DF9D51A43B}" srcOrd="3" destOrd="0" presId="urn:microsoft.com/office/officeart/2018/2/layout/IconCircleList"/>
    <dgm:cxn modelId="{F1F77B74-FC84-4035-9780-E9302B7757D9}" type="presParOf" srcId="{FA709CA2-E086-4ABE-93A6-1F012AEA0067}" destId="{525971BD-F1C4-4235-9C27-D7ACE48022BB}" srcOrd="1" destOrd="0" presId="urn:microsoft.com/office/officeart/2018/2/layout/IconCircleList"/>
    <dgm:cxn modelId="{9A3CB8E3-3623-4141-9EF3-AC94C5011236}" type="presParOf" srcId="{FA709CA2-E086-4ABE-93A6-1F012AEA0067}" destId="{316731B6-4BC3-4B2F-ABE3-DB36540A9AD0}" srcOrd="2" destOrd="0" presId="urn:microsoft.com/office/officeart/2018/2/layout/IconCircleList"/>
    <dgm:cxn modelId="{ADD1CCD3-228A-473E-97D7-653D08E1264A}" type="presParOf" srcId="{316731B6-4BC3-4B2F-ABE3-DB36540A9AD0}" destId="{45A1DF01-BD24-4F44-ABD8-BC64188CD4C0}" srcOrd="0" destOrd="0" presId="urn:microsoft.com/office/officeart/2018/2/layout/IconCircleList"/>
    <dgm:cxn modelId="{066B35E0-2A1C-4FD7-AC3B-DEF14CC8C7CF}" type="presParOf" srcId="{316731B6-4BC3-4B2F-ABE3-DB36540A9AD0}" destId="{286D1BAF-487E-452E-ADC3-DFB1928E2B08}" srcOrd="1" destOrd="0" presId="urn:microsoft.com/office/officeart/2018/2/layout/IconCircleList"/>
    <dgm:cxn modelId="{46DEE433-232C-4EDA-9C56-116C8534D721}" type="presParOf" srcId="{316731B6-4BC3-4B2F-ABE3-DB36540A9AD0}" destId="{AA050ED0-FDA1-449D-8296-6D57D7E9DD04}" srcOrd="2" destOrd="0" presId="urn:microsoft.com/office/officeart/2018/2/layout/IconCircleList"/>
    <dgm:cxn modelId="{4EAD77D7-8667-4240-A7CC-57549FD3A1B6}" type="presParOf" srcId="{316731B6-4BC3-4B2F-ABE3-DB36540A9AD0}" destId="{35F6E1F2-07E3-446A-AF69-C988B34C5D90}" srcOrd="3" destOrd="0" presId="urn:microsoft.com/office/officeart/2018/2/layout/IconCircleList"/>
    <dgm:cxn modelId="{294F901F-F090-4952-A6D2-07F48A927663}" type="presParOf" srcId="{FA709CA2-E086-4ABE-93A6-1F012AEA0067}" destId="{1BFC2DBC-9C4F-499D-A631-2DC0108B916C}" srcOrd="3" destOrd="0" presId="urn:microsoft.com/office/officeart/2018/2/layout/IconCircleList"/>
    <dgm:cxn modelId="{FEC4656E-B3C8-4AEC-97D7-3B20E764392E}" type="presParOf" srcId="{FA709CA2-E086-4ABE-93A6-1F012AEA0067}" destId="{3FD9CA85-EE0A-4A74-8B0A-F546A48EAAFB}" srcOrd="4" destOrd="0" presId="urn:microsoft.com/office/officeart/2018/2/layout/IconCircleList"/>
    <dgm:cxn modelId="{5EADB9E4-826F-4359-BCFE-E2A3F0A8D06C}" type="presParOf" srcId="{3FD9CA85-EE0A-4A74-8B0A-F546A48EAAFB}" destId="{764C9660-B7B9-4352-AA78-2D64DE78C124}" srcOrd="0" destOrd="0" presId="urn:microsoft.com/office/officeart/2018/2/layout/IconCircleList"/>
    <dgm:cxn modelId="{C186D0FE-60B2-4202-9357-C0EED7E1DE93}" type="presParOf" srcId="{3FD9CA85-EE0A-4A74-8B0A-F546A48EAAFB}" destId="{11E442D1-AF92-41FA-A79E-83AB64F61F18}" srcOrd="1" destOrd="0" presId="urn:microsoft.com/office/officeart/2018/2/layout/IconCircleList"/>
    <dgm:cxn modelId="{64166E32-CFCF-4583-BAF1-18DDE11D6BF6}" type="presParOf" srcId="{3FD9CA85-EE0A-4A74-8B0A-F546A48EAAFB}" destId="{604BCEC0-CC01-4214-8DA3-2699901CCDEC}" srcOrd="2" destOrd="0" presId="urn:microsoft.com/office/officeart/2018/2/layout/IconCircleList"/>
    <dgm:cxn modelId="{EC121116-4CD8-4E8E-972D-5832DEC3DC3D}" type="presParOf" srcId="{3FD9CA85-EE0A-4A74-8B0A-F546A48EAAFB}" destId="{5C8B7590-2486-481D-AE21-8E773844635E}" srcOrd="3" destOrd="0" presId="urn:microsoft.com/office/officeart/2018/2/layout/IconCircleList"/>
    <dgm:cxn modelId="{BD551C99-9210-4E29-B88A-868C2B725AE7}" type="presParOf" srcId="{FA709CA2-E086-4ABE-93A6-1F012AEA0067}" destId="{3B30CAAB-595E-4CB1-8F19-D903612B19FE}" srcOrd="5" destOrd="0" presId="urn:microsoft.com/office/officeart/2018/2/layout/IconCircleList"/>
    <dgm:cxn modelId="{2C511ACA-F916-46EE-B382-420FF1890EF4}" type="presParOf" srcId="{FA709CA2-E086-4ABE-93A6-1F012AEA0067}" destId="{CD5F00F3-7280-4C8C-B996-5144F9E94FCE}" srcOrd="6" destOrd="0" presId="urn:microsoft.com/office/officeart/2018/2/layout/IconCircleList"/>
    <dgm:cxn modelId="{1E26B8ED-1BA9-4E18-BD6A-8669C466DCC1}" type="presParOf" srcId="{CD5F00F3-7280-4C8C-B996-5144F9E94FCE}" destId="{C28CAB8E-92D3-4EB6-BEF8-6B80FCD0F292}" srcOrd="0" destOrd="0" presId="urn:microsoft.com/office/officeart/2018/2/layout/IconCircleList"/>
    <dgm:cxn modelId="{3C340B6E-F214-4077-B96E-034DCBD5A885}" type="presParOf" srcId="{CD5F00F3-7280-4C8C-B996-5144F9E94FCE}" destId="{8D401AF0-8222-4F2E-8630-5213631B61CB}" srcOrd="1" destOrd="0" presId="urn:microsoft.com/office/officeart/2018/2/layout/IconCircleList"/>
    <dgm:cxn modelId="{5E2F3040-E508-42DB-A202-18E7AFB71118}" type="presParOf" srcId="{CD5F00F3-7280-4C8C-B996-5144F9E94FCE}" destId="{97A1E6A2-9ED3-4D4A-B3BC-F5C924B874F2}" srcOrd="2" destOrd="0" presId="urn:microsoft.com/office/officeart/2018/2/layout/IconCircleList"/>
    <dgm:cxn modelId="{25C8C73A-7E8C-4142-A65E-495F3F4121D6}" type="presParOf" srcId="{CD5F00F3-7280-4C8C-B996-5144F9E94FCE}" destId="{1535C005-F6F2-4013-94CF-2C84C4C4C866}" srcOrd="3" destOrd="0" presId="urn:microsoft.com/office/officeart/2018/2/layout/IconCircleList"/>
    <dgm:cxn modelId="{6A5B45F2-72FA-4D5A-AB35-A7E4BE7AB392}" type="presParOf" srcId="{FA709CA2-E086-4ABE-93A6-1F012AEA0067}" destId="{663A9FAE-06F6-4C5E-927F-D9E5054C978E}" srcOrd="7" destOrd="0" presId="urn:microsoft.com/office/officeart/2018/2/layout/IconCircleList"/>
    <dgm:cxn modelId="{57C063FF-6321-49C5-ABD8-41B7EB0F5EE7}" type="presParOf" srcId="{FA709CA2-E086-4ABE-93A6-1F012AEA0067}" destId="{2CC86302-2D47-4086-AB87-6D4A5F22551C}" srcOrd="8" destOrd="0" presId="urn:microsoft.com/office/officeart/2018/2/layout/IconCircleList"/>
    <dgm:cxn modelId="{298580CA-B27F-4495-A734-0E39C1E42440}" type="presParOf" srcId="{2CC86302-2D47-4086-AB87-6D4A5F22551C}" destId="{3CE959DA-03C4-4BD6-8BBC-5656C06ABD35}" srcOrd="0" destOrd="0" presId="urn:microsoft.com/office/officeart/2018/2/layout/IconCircleList"/>
    <dgm:cxn modelId="{2E63582B-6C71-4976-85AB-97F8C0D72928}" type="presParOf" srcId="{2CC86302-2D47-4086-AB87-6D4A5F22551C}" destId="{1442CC71-67B9-41D5-8674-7166885B0F0C}" srcOrd="1" destOrd="0" presId="urn:microsoft.com/office/officeart/2018/2/layout/IconCircleList"/>
    <dgm:cxn modelId="{08894761-1413-4B7A-87B3-4C1BC9F59A60}" type="presParOf" srcId="{2CC86302-2D47-4086-AB87-6D4A5F22551C}" destId="{236A8CB8-6E87-4841-A7BC-1BB3A2A57D58}" srcOrd="2" destOrd="0" presId="urn:microsoft.com/office/officeart/2018/2/layout/IconCircleList"/>
    <dgm:cxn modelId="{CE57AC00-D436-43DE-ACD4-F305B4EE22FE}" type="presParOf" srcId="{2CC86302-2D47-4086-AB87-6D4A5F22551C}" destId="{02C1E6E6-6369-48D4-A9C3-7320FBF5785B}" srcOrd="3" destOrd="0" presId="urn:microsoft.com/office/officeart/2018/2/layout/IconCircleList"/>
    <dgm:cxn modelId="{9D841DA0-1E20-4C47-8CA4-FCB51FC9F6E8}" type="presParOf" srcId="{FA709CA2-E086-4ABE-93A6-1F012AEA0067}" destId="{856904CB-04D5-4F7A-97A9-41C0820DC70E}" srcOrd="9" destOrd="0" presId="urn:microsoft.com/office/officeart/2018/2/layout/IconCircleList"/>
    <dgm:cxn modelId="{225211F1-0A49-4528-BBC7-9486D7FF68C6}" type="presParOf" srcId="{FA709CA2-E086-4ABE-93A6-1F012AEA0067}" destId="{6F5BA9E5-2306-4DBF-869E-6C0C61C2D60F}" srcOrd="10" destOrd="0" presId="urn:microsoft.com/office/officeart/2018/2/layout/IconCircleList"/>
    <dgm:cxn modelId="{D8BD1535-F2C3-419A-9A91-76A1774D5395}" type="presParOf" srcId="{6F5BA9E5-2306-4DBF-869E-6C0C61C2D60F}" destId="{0D93F71C-2E62-4A14-ADC8-9366FCECEA67}" srcOrd="0" destOrd="0" presId="urn:microsoft.com/office/officeart/2018/2/layout/IconCircleList"/>
    <dgm:cxn modelId="{678C0E6D-AD3E-4F0E-A5B9-C2D785E649D1}" type="presParOf" srcId="{6F5BA9E5-2306-4DBF-869E-6C0C61C2D60F}" destId="{1F96A95B-907A-4EBD-A326-B78C0F311998}" srcOrd="1" destOrd="0" presId="urn:microsoft.com/office/officeart/2018/2/layout/IconCircleList"/>
    <dgm:cxn modelId="{26B8AC75-6F91-4140-B477-E6ADF4211734}" type="presParOf" srcId="{6F5BA9E5-2306-4DBF-869E-6C0C61C2D60F}" destId="{D812A944-4B30-4832-AEE8-E560202D40EE}" srcOrd="2" destOrd="0" presId="urn:microsoft.com/office/officeart/2018/2/layout/IconCircleList"/>
    <dgm:cxn modelId="{CD78283B-D338-43A5-8846-47348D74ED5F}" type="presParOf" srcId="{6F5BA9E5-2306-4DBF-869E-6C0C61C2D60F}" destId="{C5BEAD51-67D4-40C5-ADF2-BE93942C9410}"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B66B2E-D9F1-4560-B522-D35EE36FB5C8}" type="doc">
      <dgm:prSet loTypeId="urn:microsoft.com/office/officeart/2005/8/layout/matrix3" loCatId="matrix" qsTypeId="urn:microsoft.com/office/officeart/2005/8/quickstyle/simple4" qsCatId="simple" csTypeId="urn:microsoft.com/office/officeart/2005/8/colors/accent1_2" csCatId="accent1"/>
      <dgm:spPr/>
      <dgm:t>
        <a:bodyPr/>
        <a:lstStyle/>
        <a:p>
          <a:endParaRPr lang="en-US"/>
        </a:p>
      </dgm:t>
    </dgm:pt>
    <dgm:pt modelId="{D5B690D4-E89B-454C-BDCE-FDDEAFBF5469}">
      <dgm:prSet/>
      <dgm:spPr/>
      <dgm:t>
        <a:bodyPr/>
        <a:lstStyle/>
        <a:p>
          <a:r>
            <a:rPr lang="en-US" b="1"/>
            <a:t>I know we all have been caught at the end of the event with everyone going home and not being able to sit down with the person and discuss the experience.  There are a couple of solutions to this.</a:t>
          </a:r>
          <a:endParaRPr lang="en-US"/>
        </a:p>
      </dgm:t>
    </dgm:pt>
    <dgm:pt modelId="{D65A9DD8-292E-49B8-BD03-D5F9FEB91B62}" type="parTrans" cxnId="{EBAB4D0F-C3A4-42D2-BDF4-85BA6351F500}">
      <dgm:prSet/>
      <dgm:spPr/>
      <dgm:t>
        <a:bodyPr/>
        <a:lstStyle/>
        <a:p>
          <a:endParaRPr lang="en-US"/>
        </a:p>
      </dgm:t>
    </dgm:pt>
    <dgm:pt modelId="{6DEBCAD5-DB42-4270-98F7-1155B7F705F8}" type="sibTrans" cxnId="{EBAB4D0F-C3A4-42D2-BDF4-85BA6351F500}">
      <dgm:prSet/>
      <dgm:spPr/>
      <dgm:t>
        <a:bodyPr/>
        <a:lstStyle/>
        <a:p>
          <a:endParaRPr lang="en-US"/>
        </a:p>
      </dgm:t>
    </dgm:pt>
    <dgm:pt modelId="{4AB0B547-590D-4144-AF71-71E386A5BDE4}">
      <dgm:prSet/>
      <dgm:spPr/>
      <dgm:t>
        <a:bodyPr/>
        <a:lstStyle/>
        <a:p>
          <a:r>
            <a:rPr lang="en-US" b="1"/>
            <a:t>Throughout the competition discuss as you go along with the prospective candidate the experiences and immediately provide clarification and insight if the person doesn’t  understand, or misreads the situation. Sometimes it is not possible to stop what you are doing but as soon as possible, talk with the candidate and review the situation.  It is always appropriate to have the person look up the rules, then discuss the situation.</a:t>
          </a:r>
          <a:endParaRPr lang="en-US"/>
        </a:p>
      </dgm:t>
    </dgm:pt>
    <dgm:pt modelId="{072E01A8-E27A-404F-BF66-88D22DFC821E}" type="parTrans" cxnId="{B1D3871F-021D-4935-9512-75A2D3EBCD02}">
      <dgm:prSet/>
      <dgm:spPr/>
      <dgm:t>
        <a:bodyPr/>
        <a:lstStyle/>
        <a:p>
          <a:endParaRPr lang="en-US"/>
        </a:p>
      </dgm:t>
    </dgm:pt>
    <dgm:pt modelId="{A37162EE-D567-4D2A-AD6F-DE4508CD68E1}" type="sibTrans" cxnId="{B1D3871F-021D-4935-9512-75A2D3EBCD02}">
      <dgm:prSet/>
      <dgm:spPr/>
      <dgm:t>
        <a:bodyPr/>
        <a:lstStyle/>
        <a:p>
          <a:endParaRPr lang="en-US"/>
        </a:p>
      </dgm:t>
    </dgm:pt>
    <dgm:pt modelId="{1B50D2E4-A212-43D5-8116-AB95EEFA99CE}">
      <dgm:prSet/>
      <dgm:spPr/>
      <dgm:t>
        <a:bodyPr/>
        <a:lstStyle/>
        <a:p>
          <a:r>
            <a:rPr lang="en-US" b="1"/>
            <a:t>It is also acceptable to talk with the person after the competition.  The paperwork still has to be completed and discussed with the candidate.  </a:t>
          </a:r>
          <a:endParaRPr lang="en-US"/>
        </a:p>
      </dgm:t>
    </dgm:pt>
    <dgm:pt modelId="{8FB652A4-4CD6-4BE4-B5BD-BC32C8908898}" type="parTrans" cxnId="{783FDFB7-896C-4EAA-9EDB-903D7E15316A}">
      <dgm:prSet/>
      <dgm:spPr/>
      <dgm:t>
        <a:bodyPr/>
        <a:lstStyle/>
        <a:p>
          <a:endParaRPr lang="en-US"/>
        </a:p>
      </dgm:t>
    </dgm:pt>
    <dgm:pt modelId="{630B289D-AFCA-4487-AAF7-DA76D1E2330F}" type="sibTrans" cxnId="{783FDFB7-896C-4EAA-9EDB-903D7E15316A}">
      <dgm:prSet/>
      <dgm:spPr/>
      <dgm:t>
        <a:bodyPr/>
        <a:lstStyle/>
        <a:p>
          <a:endParaRPr lang="en-US"/>
        </a:p>
      </dgm:t>
    </dgm:pt>
    <dgm:pt modelId="{F5BC0B72-B608-4C53-B79C-75FF25A7261B}">
      <dgm:prSet/>
      <dgm:spPr/>
      <dgm:t>
        <a:bodyPr/>
        <a:lstStyle/>
        <a:p>
          <a:r>
            <a:rPr lang="en-US" b="1"/>
            <a:t>A strategy when you talk with the candidate is to have them tell you how they think they did in analyzing or understanding the situation presented.</a:t>
          </a:r>
          <a:endParaRPr lang="en-US"/>
        </a:p>
      </dgm:t>
    </dgm:pt>
    <dgm:pt modelId="{2DEECB0F-9261-446B-AE06-8E56CCF09AA4}" type="parTrans" cxnId="{D20CB651-CBDA-4A58-BB39-7BCB60FE08CA}">
      <dgm:prSet/>
      <dgm:spPr/>
      <dgm:t>
        <a:bodyPr/>
        <a:lstStyle/>
        <a:p>
          <a:endParaRPr lang="en-US"/>
        </a:p>
      </dgm:t>
    </dgm:pt>
    <dgm:pt modelId="{DBB5BAD4-FBB2-431F-A1EE-CF4F5A198882}" type="sibTrans" cxnId="{D20CB651-CBDA-4A58-BB39-7BCB60FE08CA}">
      <dgm:prSet/>
      <dgm:spPr/>
      <dgm:t>
        <a:bodyPr/>
        <a:lstStyle/>
        <a:p>
          <a:endParaRPr lang="en-US"/>
        </a:p>
      </dgm:t>
    </dgm:pt>
    <dgm:pt modelId="{94E8BF87-CFDC-4B15-A986-5C416684C570}" type="pres">
      <dgm:prSet presAssocID="{D3B66B2E-D9F1-4560-B522-D35EE36FB5C8}" presName="matrix" presStyleCnt="0">
        <dgm:presLayoutVars>
          <dgm:chMax val="1"/>
          <dgm:dir/>
          <dgm:resizeHandles val="exact"/>
        </dgm:presLayoutVars>
      </dgm:prSet>
      <dgm:spPr/>
    </dgm:pt>
    <dgm:pt modelId="{C4AFE1F4-3360-4CEB-A14D-3D18F1A824BC}" type="pres">
      <dgm:prSet presAssocID="{D3B66B2E-D9F1-4560-B522-D35EE36FB5C8}" presName="diamond" presStyleLbl="bgShp" presStyleIdx="0" presStyleCnt="1"/>
      <dgm:spPr/>
    </dgm:pt>
    <dgm:pt modelId="{CED6176E-D0C7-410A-A2E7-99D9A7C8D35F}" type="pres">
      <dgm:prSet presAssocID="{D3B66B2E-D9F1-4560-B522-D35EE36FB5C8}" presName="quad1" presStyleLbl="node1" presStyleIdx="0" presStyleCnt="4">
        <dgm:presLayoutVars>
          <dgm:chMax val="0"/>
          <dgm:chPref val="0"/>
          <dgm:bulletEnabled val="1"/>
        </dgm:presLayoutVars>
      </dgm:prSet>
      <dgm:spPr/>
    </dgm:pt>
    <dgm:pt modelId="{491BF5DB-5EFF-42DF-8117-A678E73864AE}" type="pres">
      <dgm:prSet presAssocID="{D3B66B2E-D9F1-4560-B522-D35EE36FB5C8}" presName="quad2" presStyleLbl="node1" presStyleIdx="1" presStyleCnt="4">
        <dgm:presLayoutVars>
          <dgm:chMax val="0"/>
          <dgm:chPref val="0"/>
          <dgm:bulletEnabled val="1"/>
        </dgm:presLayoutVars>
      </dgm:prSet>
      <dgm:spPr/>
    </dgm:pt>
    <dgm:pt modelId="{D4366FE1-8197-4F67-B2F8-42F5982B003E}" type="pres">
      <dgm:prSet presAssocID="{D3B66B2E-D9F1-4560-B522-D35EE36FB5C8}" presName="quad3" presStyleLbl="node1" presStyleIdx="2" presStyleCnt="4">
        <dgm:presLayoutVars>
          <dgm:chMax val="0"/>
          <dgm:chPref val="0"/>
          <dgm:bulletEnabled val="1"/>
        </dgm:presLayoutVars>
      </dgm:prSet>
      <dgm:spPr/>
    </dgm:pt>
    <dgm:pt modelId="{0F5E6C9D-793D-42D9-894D-88D1853634F5}" type="pres">
      <dgm:prSet presAssocID="{D3B66B2E-D9F1-4560-B522-D35EE36FB5C8}" presName="quad4" presStyleLbl="node1" presStyleIdx="3" presStyleCnt="4">
        <dgm:presLayoutVars>
          <dgm:chMax val="0"/>
          <dgm:chPref val="0"/>
          <dgm:bulletEnabled val="1"/>
        </dgm:presLayoutVars>
      </dgm:prSet>
      <dgm:spPr/>
    </dgm:pt>
  </dgm:ptLst>
  <dgm:cxnLst>
    <dgm:cxn modelId="{EBAB4D0F-C3A4-42D2-BDF4-85BA6351F500}" srcId="{D3B66B2E-D9F1-4560-B522-D35EE36FB5C8}" destId="{D5B690D4-E89B-454C-BDCE-FDDEAFBF5469}" srcOrd="0" destOrd="0" parTransId="{D65A9DD8-292E-49B8-BD03-D5F9FEB91B62}" sibTransId="{6DEBCAD5-DB42-4270-98F7-1155B7F705F8}"/>
    <dgm:cxn modelId="{B1D3871F-021D-4935-9512-75A2D3EBCD02}" srcId="{D3B66B2E-D9F1-4560-B522-D35EE36FB5C8}" destId="{4AB0B547-590D-4144-AF71-71E386A5BDE4}" srcOrd="1" destOrd="0" parTransId="{072E01A8-E27A-404F-BF66-88D22DFC821E}" sibTransId="{A37162EE-D567-4D2A-AD6F-DE4508CD68E1}"/>
    <dgm:cxn modelId="{BC9F0320-EC52-4D1C-979F-EC3583988056}" type="presOf" srcId="{F5BC0B72-B608-4C53-B79C-75FF25A7261B}" destId="{0F5E6C9D-793D-42D9-894D-88D1853634F5}" srcOrd="0" destOrd="0" presId="urn:microsoft.com/office/officeart/2005/8/layout/matrix3"/>
    <dgm:cxn modelId="{D20CB651-CBDA-4A58-BB39-7BCB60FE08CA}" srcId="{D3B66B2E-D9F1-4560-B522-D35EE36FB5C8}" destId="{F5BC0B72-B608-4C53-B79C-75FF25A7261B}" srcOrd="3" destOrd="0" parTransId="{2DEECB0F-9261-446B-AE06-8E56CCF09AA4}" sibTransId="{DBB5BAD4-FBB2-431F-A1EE-CF4F5A198882}"/>
    <dgm:cxn modelId="{BCFF8C59-DC0B-4A34-8F47-3C26CCDE15F5}" type="presOf" srcId="{1B50D2E4-A212-43D5-8116-AB95EEFA99CE}" destId="{D4366FE1-8197-4F67-B2F8-42F5982B003E}" srcOrd="0" destOrd="0" presId="urn:microsoft.com/office/officeart/2005/8/layout/matrix3"/>
    <dgm:cxn modelId="{B3155395-472F-4A5A-B98B-F7CF22B8180B}" type="presOf" srcId="{4AB0B547-590D-4144-AF71-71E386A5BDE4}" destId="{491BF5DB-5EFF-42DF-8117-A678E73864AE}" srcOrd="0" destOrd="0" presId="urn:microsoft.com/office/officeart/2005/8/layout/matrix3"/>
    <dgm:cxn modelId="{783FDFB7-896C-4EAA-9EDB-903D7E15316A}" srcId="{D3B66B2E-D9F1-4560-B522-D35EE36FB5C8}" destId="{1B50D2E4-A212-43D5-8116-AB95EEFA99CE}" srcOrd="2" destOrd="0" parTransId="{8FB652A4-4CD6-4BE4-B5BD-BC32C8908898}" sibTransId="{630B289D-AFCA-4487-AAF7-DA76D1E2330F}"/>
    <dgm:cxn modelId="{409069CC-6B46-4B0A-89D7-2390889CC802}" type="presOf" srcId="{D3B66B2E-D9F1-4560-B522-D35EE36FB5C8}" destId="{94E8BF87-CFDC-4B15-A986-5C416684C570}" srcOrd="0" destOrd="0" presId="urn:microsoft.com/office/officeart/2005/8/layout/matrix3"/>
    <dgm:cxn modelId="{C619BEEA-F1DB-4081-BFC4-C9FE3F841D99}" type="presOf" srcId="{D5B690D4-E89B-454C-BDCE-FDDEAFBF5469}" destId="{CED6176E-D0C7-410A-A2E7-99D9A7C8D35F}" srcOrd="0" destOrd="0" presId="urn:microsoft.com/office/officeart/2005/8/layout/matrix3"/>
    <dgm:cxn modelId="{FDE392A0-B9D0-49AF-98C8-9ECE3C24BB0B}" type="presParOf" srcId="{94E8BF87-CFDC-4B15-A986-5C416684C570}" destId="{C4AFE1F4-3360-4CEB-A14D-3D18F1A824BC}" srcOrd="0" destOrd="0" presId="urn:microsoft.com/office/officeart/2005/8/layout/matrix3"/>
    <dgm:cxn modelId="{C3777943-F869-4812-8564-A1B957A0CFC3}" type="presParOf" srcId="{94E8BF87-CFDC-4B15-A986-5C416684C570}" destId="{CED6176E-D0C7-410A-A2E7-99D9A7C8D35F}" srcOrd="1" destOrd="0" presId="urn:microsoft.com/office/officeart/2005/8/layout/matrix3"/>
    <dgm:cxn modelId="{7893D47D-8234-41E8-BB53-9B6AB18C9CE3}" type="presParOf" srcId="{94E8BF87-CFDC-4B15-A986-5C416684C570}" destId="{491BF5DB-5EFF-42DF-8117-A678E73864AE}" srcOrd="2" destOrd="0" presId="urn:microsoft.com/office/officeart/2005/8/layout/matrix3"/>
    <dgm:cxn modelId="{C01CB497-3C9A-4660-9EA9-B750C4CD882D}" type="presParOf" srcId="{94E8BF87-CFDC-4B15-A986-5C416684C570}" destId="{D4366FE1-8197-4F67-B2F8-42F5982B003E}" srcOrd="3" destOrd="0" presId="urn:microsoft.com/office/officeart/2005/8/layout/matrix3"/>
    <dgm:cxn modelId="{0C35074C-0908-4191-B7EC-0E5C3A0715AF}" type="presParOf" srcId="{94E8BF87-CFDC-4B15-A986-5C416684C570}" destId="{0F5E6C9D-793D-42D9-894D-88D1853634F5}"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3ED3A06-2B8F-4240-A438-A5EFABA803B2}"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D1DD4BF-2259-4E01-BF0D-E9ACA0F7DDC0}">
      <dgm:prSet/>
      <dgm:spPr/>
      <dgm:t>
        <a:bodyPr/>
        <a:lstStyle/>
        <a:p>
          <a:r>
            <a:rPr lang="en-US" b="1"/>
            <a:t>If you ask the candidate their perception of the situation, it gives you the opportunity to observe and review their critical thinking skills and how they evaluate a situation.</a:t>
          </a:r>
          <a:endParaRPr lang="en-US"/>
        </a:p>
      </dgm:t>
    </dgm:pt>
    <dgm:pt modelId="{3CC3390B-C2C5-46A8-9874-B1DE2686EF07}" type="parTrans" cxnId="{934A9023-4851-4AED-ACE6-CD439E08E3D4}">
      <dgm:prSet/>
      <dgm:spPr/>
      <dgm:t>
        <a:bodyPr/>
        <a:lstStyle/>
        <a:p>
          <a:endParaRPr lang="en-US"/>
        </a:p>
      </dgm:t>
    </dgm:pt>
    <dgm:pt modelId="{4D22D4C2-D064-44DD-8583-89B3BED1817D}" type="sibTrans" cxnId="{934A9023-4851-4AED-ACE6-CD439E08E3D4}">
      <dgm:prSet/>
      <dgm:spPr/>
      <dgm:t>
        <a:bodyPr/>
        <a:lstStyle/>
        <a:p>
          <a:endParaRPr lang="en-US"/>
        </a:p>
      </dgm:t>
    </dgm:pt>
    <dgm:pt modelId="{75BC1622-634F-47C2-AE42-53C4EAC94DFC}">
      <dgm:prSet/>
      <dgm:spPr/>
      <dgm:t>
        <a:bodyPr/>
        <a:lstStyle/>
        <a:p>
          <a:r>
            <a:rPr lang="en-US" b="1"/>
            <a:t>Evaluate situations on an active field of play has to be thoughtful and based in experience.  This is why it is important to debrief with the candidate as soon as possible after situations happen during the weekend to help provide them with your experiences on handling situations and also how to critically think through these types of situations.</a:t>
          </a:r>
          <a:endParaRPr lang="en-US"/>
        </a:p>
      </dgm:t>
    </dgm:pt>
    <dgm:pt modelId="{3B0974C3-690B-4241-965C-58E3016C3E14}" type="parTrans" cxnId="{4CB51BDC-8566-462B-AC1A-FDBC06DEC4E7}">
      <dgm:prSet/>
      <dgm:spPr/>
      <dgm:t>
        <a:bodyPr/>
        <a:lstStyle/>
        <a:p>
          <a:endParaRPr lang="en-US"/>
        </a:p>
      </dgm:t>
    </dgm:pt>
    <dgm:pt modelId="{87A811A9-606F-4A1F-BE9C-82133538C6FE}" type="sibTrans" cxnId="{4CB51BDC-8566-462B-AC1A-FDBC06DEC4E7}">
      <dgm:prSet/>
      <dgm:spPr/>
      <dgm:t>
        <a:bodyPr/>
        <a:lstStyle/>
        <a:p>
          <a:endParaRPr lang="en-US"/>
        </a:p>
      </dgm:t>
    </dgm:pt>
    <dgm:pt modelId="{1A0ACAA6-9B8C-4AB7-AD86-64AC2708764C}" type="pres">
      <dgm:prSet presAssocID="{63ED3A06-2B8F-4240-A438-A5EFABA803B2}" presName="root" presStyleCnt="0">
        <dgm:presLayoutVars>
          <dgm:dir/>
          <dgm:resizeHandles val="exact"/>
        </dgm:presLayoutVars>
      </dgm:prSet>
      <dgm:spPr/>
    </dgm:pt>
    <dgm:pt modelId="{8B3078A4-903D-4F61-B3B4-8CC684536DB6}" type="pres">
      <dgm:prSet presAssocID="{63ED3A06-2B8F-4240-A438-A5EFABA803B2}" presName="container" presStyleCnt="0">
        <dgm:presLayoutVars>
          <dgm:dir/>
          <dgm:resizeHandles val="exact"/>
        </dgm:presLayoutVars>
      </dgm:prSet>
      <dgm:spPr/>
    </dgm:pt>
    <dgm:pt modelId="{FBFB4205-12C7-4B64-B6F3-E5B807FB916A}" type="pres">
      <dgm:prSet presAssocID="{AD1DD4BF-2259-4E01-BF0D-E9ACA0F7DDC0}" presName="compNode" presStyleCnt="0"/>
      <dgm:spPr/>
    </dgm:pt>
    <dgm:pt modelId="{13A1CF4F-06D5-4374-8657-F48EAB9A793F}" type="pres">
      <dgm:prSet presAssocID="{AD1DD4BF-2259-4E01-BF0D-E9ACA0F7DDC0}" presName="iconBgRect" presStyleLbl="bgShp" presStyleIdx="0" presStyleCnt="2"/>
      <dgm:spPr/>
    </dgm:pt>
    <dgm:pt modelId="{AC38031A-2D65-421F-BCF5-7AC342092ADA}" type="pres">
      <dgm:prSet presAssocID="{AD1DD4BF-2259-4E01-BF0D-E9ACA0F7DDC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rson with Idea"/>
        </a:ext>
      </dgm:extLst>
    </dgm:pt>
    <dgm:pt modelId="{BC47E6CB-951D-4503-BBE5-4E58C42E6DF1}" type="pres">
      <dgm:prSet presAssocID="{AD1DD4BF-2259-4E01-BF0D-E9ACA0F7DDC0}" presName="spaceRect" presStyleCnt="0"/>
      <dgm:spPr/>
    </dgm:pt>
    <dgm:pt modelId="{7A58BADF-4617-4D01-BCA9-005B8CD9ACC9}" type="pres">
      <dgm:prSet presAssocID="{AD1DD4BF-2259-4E01-BF0D-E9ACA0F7DDC0}" presName="textRect" presStyleLbl="revTx" presStyleIdx="0" presStyleCnt="2">
        <dgm:presLayoutVars>
          <dgm:chMax val="1"/>
          <dgm:chPref val="1"/>
        </dgm:presLayoutVars>
      </dgm:prSet>
      <dgm:spPr/>
    </dgm:pt>
    <dgm:pt modelId="{EEA781F3-D4B7-4027-8969-3A5F06C1AC28}" type="pres">
      <dgm:prSet presAssocID="{4D22D4C2-D064-44DD-8583-89B3BED1817D}" presName="sibTrans" presStyleLbl="sibTrans2D1" presStyleIdx="0" presStyleCnt="0"/>
      <dgm:spPr/>
    </dgm:pt>
    <dgm:pt modelId="{24951CA6-15C0-4C5D-B546-B4F0E247C692}" type="pres">
      <dgm:prSet presAssocID="{75BC1622-634F-47C2-AE42-53C4EAC94DFC}" presName="compNode" presStyleCnt="0"/>
      <dgm:spPr/>
    </dgm:pt>
    <dgm:pt modelId="{C0FF8C53-AD3F-425C-B087-839719FDEC1E}" type="pres">
      <dgm:prSet presAssocID="{75BC1622-634F-47C2-AE42-53C4EAC94DFC}" presName="iconBgRect" presStyleLbl="bgShp" presStyleIdx="1" presStyleCnt="2"/>
      <dgm:spPr/>
    </dgm:pt>
    <dgm:pt modelId="{A34C1C5D-210F-4C22-BED2-64C8EBEAE2EC}" type="pres">
      <dgm:prSet presAssocID="{75BC1622-634F-47C2-AE42-53C4EAC94DF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 Bulb and Gear"/>
        </a:ext>
      </dgm:extLst>
    </dgm:pt>
    <dgm:pt modelId="{939B3FBA-62D4-4274-B145-4F9846D81969}" type="pres">
      <dgm:prSet presAssocID="{75BC1622-634F-47C2-AE42-53C4EAC94DFC}" presName="spaceRect" presStyleCnt="0"/>
      <dgm:spPr/>
    </dgm:pt>
    <dgm:pt modelId="{B90CF319-F14B-4F48-87DA-367404D87830}" type="pres">
      <dgm:prSet presAssocID="{75BC1622-634F-47C2-AE42-53C4EAC94DFC}" presName="textRect" presStyleLbl="revTx" presStyleIdx="1" presStyleCnt="2">
        <dgm:presLayoutVars>
          <dgm:chMax val="1"/>
          <dgm:chPref val="1"/>
        </dgm:presLayoutVars>
      </dgm:prSet>
      <dgm:spPr/>
    </dgm:pt>
  </dgm:ptLst>
  <dgm:cxnLst>
    <dgm:cxn modelId="{DE47C816-6DE0-4352-804F-7B1447C6F047}" type="presOf" srcId="{4D22D4C2-D064-44DD-8583-89B3BED1817D}" destId="{EEA781F3-D4B7-4027-8969-3A5F06C1AC28}" srcOrd="0" destOrd="0" presId="urn:microsoft.com/office/officeart/2018/2/layout/IconCircleList"/>
    <dgm:cxn modelId="{07962021-0B17-4AF7-9E42-EA4949349ED7}" type="presOf" srcId="{75BC1622-634F-47C2-AE42-53C4EAC94DFC}" destId="{B90CF319-F14B-4F48-87DA-367404D87830}" srcOrd="0" destOrd="0" presId="urn:microsoft.com/office/officeart/2018/2/layout/IconCircleList"/>
    <dgm:cxn modelId="{934A9023-4851-4AED-ACE6-CD439E08E3D4}" srcId="{63ED3A06-2B8F-4240-A438-A5EFABA803B2}" destId="{AD1DD4BF-2259-4E01-BF0D-E9ACA0F7DDC0}" srcOrd="0" destOrd="0" parTransId="{3CC3390B-C2C5-46A8-9874-B1DE2686EF07}" sibTransId="{4D22D4C2-D064-44DD-8583-89B3BED1817D}"/>
    <dgm:cxn modelId="{B19021B8-EEF3-4E13-B4CA-39F97348E154}" type="presOf" srcId="{AD1DD4BF-2259-4E01-BF0D-E9ACA0F7DDC0}" destId="{7A58BADF-4617-4D01-BCA9-005B8CD9ACC9}" srcOrd="0" destOrd="0" presId="urn:microsoft.com/office/officeart/2018/2/layout/IconCircleList"/>
    <dgm:cxn modelId="{4B1961D6-8C72-4282-92BB-6011266EAB35}" type="presOf" srcId="{63ED3A06-2B8F-4240-A438-A5EFABA803B2}" destId="{1A0ACAA6-9B8C-4AB7-AD86-64AC2708764C}" srcOrd="0" destOrd="0" presId="urn:microsoft.com/office/officeart/2018/2/layout/IconCircleList"/>
    <dgm:cxn modelId="{4CB51BDC-8566-462B-AC1A-FDBC06DEC4E7}" srcId="{63ED3A06-2B8F-4240-A438-A5EFABA803B2}" destId="{75BC1622-634F-47C2-AE42-53C4EAC94DFC}" srcOrd="1" destOrd="0" parTransId="{3B0974C3-690B-4241-965C-58E3016C3E14}" sibTransId="{87A811A9-606F-4A1F-BE9C-82133538C6FE}"/>
    <dgm:cxn modelId="{4A8A5F00-F4AD-41D9-AB28-F21FF685A516}" type="presParOf" srcId="{1A0ACAA6-9B8C-4AB7-AD86-64AC2708764C}" destId="{8B3078A4-903D-4F61-B3B4-8CC684536DB6}" srcOrd="0" destOrd="0" presId="urn:microsoft.com/office/officeart/2018/2/layout/IconCircleList"/>
    <dgm:cxn modelId="{07155BFE-30D5-4C92-A506-78A35C87DA18}" type="presParOf" srcId="{8B3078A4-903D-4F61-B3B4-8CC684536DB6}" destId="{FBFB4205-12C7-4B64-B6F3-E5B807FB916A}" srcOrd="0" destOrd="0" presId="urn:microsoft.com/office/officeart/2018/2/layout/IconCircleList"/>
    <dgm:cxn modelId="{32311FB5-6364-4BF7-8774-D740BA3F6E54}" type="presParOf" srcId="{FBFB4205-12C7-4B64-B6F3-E5B807FB916A}" destId="{13A1CF4F-06D5-4374-8657-F48EAB9A793F}" srcOrd="0" destOrd="0" presId="urn:microsoft.com/office/officeart/2018/2/layout/IconCircleList"/>
    <dgm:cxn modelId="{F24924FB-C7F9-4ECB-8F87-661650F1685E}" type="presParOf" srcId="{FBFB4205-12C7-4B64-B6F3-E5B807FB916A}" destId="{AC38031A-2D65-421F-BCF5-7AC342092ADA}" srcOrd="1" destOrd="0" presId="urn:microsoft.com/office/officeart/2018/2/layout/IconCircleList"/>
    <dgm:cxn modelId="{C6694BB8-1063-4007-987F-17FD378768A8}" type="presParOf" srcId="{FBFB4205-12C7-4B64-B6F3-E5B807FB916A}" destId="{BC47E6CB-951D-4503-BBE5-4E58C42E6DF1}" srcOrd="2" destOrd="0" presId="urn:microsoft.com/office/officeart/2018/2/layout/IconCircleList"/>
    <dgm:cxn modelId="{B089DB66-8FDB-48D1-AABE-A359505B787E}" type="presParOf" srcId="{FBFB4205-12C7-4B64-B6F3-E5B807FB916A}" destId="{7A58BADF-4617-4D01-BCA9-005B8CD9ACC9}" srcOrd="3" destOrd="0" presId="urn:microsoft.com/office/officeart/2018/2/layout/IconCircleList"/>
    <dgm:cxn modelId="{FF325DF2-730E-44F3-A6FC-86A51D1BBCC1}" type="presParOf" srcId="{8B3078A4-903D-4F61-B3B4-8CC684536DB6}" destId="{EEA781F3-D4B7-4027-8969-3A5F06C1AC28}" srcOrd="1" destOrd="0" presId="urn:microsoft.com/office/officeart/2018/2/layout/IconCircleList"/>
    <dgm:cxn modelId="{8553CBEA-7662-472C-85A5-58599387D6EF}" type="presParOf" srcId="{8B3078A4-903D-4F61-B3B4-8CC684536DB6}" destId="{24951CA6-15C0-4C5D-B546-B4F0E247C692}" srcOrd="2" destOrd="0" presId="urn:microsoft.com/office/officeart/2018/2/layout/IconCircleList"/>
    <dgm:cxn modelId="{F8B21276-465D-495D-97DD-8384D515CE60}" type="presParOf" srcId="{24951CA6-15C0-4C5D-B546-B4F0E247C692}" destId="{C0FF8C53-AD3F-425C-B087-839719FDEC1E}" srcOrd="0" destOrd="0" presId="urn:microsoft.com/office/officeart/2018/2/layout/IconCircleList"/>
    <dgm:cxn modelId="{189EAA3D-7D12-4B89-91C0-CC4E484B67BB}" type="presParOf" srcId="{24951CA6-15C0-4C5D-B546-B4F0E247C692}" destId="{A34C1C5D-210F-4C22-BED2-64C8EBEAE2EC}" srcOrd="1" destOrd="0" presId="urn:microsoft.com/office/officeart/2018/2/layout/IconCircleList"/>
    <dgm:cxn modelId="{77F3FB8E-B09E-41DF-B5AD-21AA84B9A2CF}" type="presParOf" srcId="{24951CA6-15C0-4C5D-B546-B4F0E247C692}" destId="{939B3FBA-62D4-4274-B145-4F9846D81969}" srcOrd="2" destOrd="0" presId="urn:microsoft.com/office/officeart/2018/2/layout/IconCircleList"/>
    <dgm:cxn modelId="{8770C01D-2508-45D5-9AE9-00D6596C660B}" type="presParOf" srcId="{24951CA6-15C0-4C5D-B546-B4F0E247C692}" destId="{B90CF319-F14B-4F48-87DA-367404D87830}"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EF41B8-DEAB-4FE4-BCE7-1B78D95D80D9}"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B43EDD3-5B90-4DC4-A754-4837566CCFB4}">
      <dgm:prSet/>
      <dgm:spPr/>
      <dgm:t>
        <a:bodyPr/>
        <a:lstStyle/>
        <a:p>
          <a:r>
            <a:rPr lang="en-US" b="1"/>
            <a:t>It is necessary to provide factual, specific constructive feedback to candidates.</a:t>
          </a:r>
          <a:endParaRPr lang="en-US"/>
        </a:p>
      </dgm:t>
    </dgm:pt>
    <dgm:pt modelId="{3A36DB07-A5F6-49F0-B50A-ED2AFF28CA7D}" type="parTrans" cxnId="{B4385540-92B9-4812-8883-5497C6A1DCA0}">
      <dgm:prSet/>
      <dgm:spPr/>
      <dgm:t>
        <a:bodyPr/>
        <a:lstStyle/>
        <a:p>
          <a:endParaRPr lang="en-US"/>
        </a:p>
      </dgm:t>
    </dgm:pt>
    <dgm:pt modelId="{3AC68EB9-615C-470C-99FF-C37857FA7F50}" type="sibTrans" cxnId="{B4385540-92B9-4812-8883-5497C6A1DCA0}">
      <dgm:prSet/>
      <dgm:spPr/>
      <dgm:t>
        <a:bodyPr/>
        <a:lstStyle/>
        <a:p>
          <a:endParaRPr lang="en-US"/>
        </a:p>
      </dgm:t>
    </dgm:pt>
    <dgm:pt modelId="{4A56DC7E-C2DF-4C9A-AD5C-AD57B70AE338}">
      <dgm:prSet/>
      <dgm:spPr/>
      <dgm:t>
        <a:bodyPr/>
        <a:lstStyle/>
        <a:p>
          <a:r>
            <a:rPr lang="en-US" b="1"/>
            <a:t>You should be able to clearly communicate what you believed the candidate did not grasp or areas that the candidate needed to consider before making a decision.</a:t>
          </a:r>
          <a:endParaRPr lang="en-US"/>
        </a:p>
      </dgm:t>
    </dgm:pt>
    <dgm:pt modelId="{FEDB1057-5625-4308-85D3-295BC694DEB0}" type="parTrans" cxnId="{BC051352-A254-4786-B4FE-74D6544BD6F6}">
      <dgm:prSet/>
      <dgm:spPr/>
      <dgm:t>
        <a:bodyPr/>
        <a:lstStyle/>
        <a:p>
          <a:endParaRPr lang="en-US"/>
        </a:p>
      </dgm:t>
    </dgm:pt>
    <dgm:pt modelId="{7A75B0CA-8632-4261-A9C5-F0545027178F}" type="sibTrans" cxnId="{BC051352-A254-4786-B4FE-74D6544BD6F6}">
      <dgm:prSet/>
      <dgm:spPr/>
      <dgm:t>
        <a:bodyPr/>
        <a:lstStyle/>
        <a:p>
          <a:endParaRPr lang="en-US"/>
        </a:p>
      </dgm:t>
    </dgm:pt>
    <dgm:pt modelId="{CA7FB26E-7061-4699-ACC1-584ACE61268E}">
      <dgm:prSet/>
      <dgm:spPr/>
      <dgm:t>
        <a:bodyPr/>
        <a:lstStyle/>
        <a:p>
          <a:r>
            <a:rPr lang="en-US" b="1"/>
            <a:t>If is not fair for a candidate to see in writing what not discussed during the experience. </a:t>
          </a:r>
          <a:endParaRPr lang="en-US"/>
        </a:p>
      </dgm:t>
    </dgm:pt>
    <dgm:pt modelId="{B9DAF891-F155-4809-BC40-79B324A4C2B9}" type="parTrans" cxnId="{4E58502D-3D95-4B73-9BDB-359ACFC7D3EC}">
      <dgm:prSet/>
      <dgm:spPr/>
      <dgm:t>
        <a:bodyPr/>
        <a:lstStyle/>
        <a:p>
          <a:endParaRPr lang="en-US"/>
        </a:p>
      </dgm:t>
    </dgm:pt>
    <dgm:pt modelId="{51418172-ED0D-4721-B4EB-E61AAF28CD0E}" type="sibTrans" cxnId="{4E58502D-3D95-4B73-9BDB-359ACFC7D3EC}">
      <dgm:prSet/>
      <dgm:spPr/>
      <dgm:t>
        <a:bodyPr/>
        <a:lstStyle/>
        <a:p>
          <a:endParaRPr lang="en-US"/>
        </a:p>
      </dgm:t>
    </dgm:pt>
    <dgm:pt modelId="{AE1024F4-883B-441F-A13B-84B2F737B6A1}">
      <dgm:prSet/>
      <dgm:spPr/>
      <dgm:t>
        <a:bodyPr/>
        <a:lstStyle/>
        <a:p>
          <a:r>
            <a:rPr lang="en-US" b="1"/>
            <a:t>It is hard being a preceptor and it is not for everyone.  Candidates can be helpful but they also deserve to have a learning experience and also good direction</a:t>
          </a:r>
          <a:endParaRPr lang="en-US"/>
        </a:p>
      </dgm:t>
    </dgm:pt>
    <dgm:pt modelId="{AE0C533D-34E0-4B99-B1B4-27BDAA629C57}" type="parTrans" cxnId="{6E1DE68E-264B-4C13-A7AD-EE6D25AD33B0}">
      <dgm:prSet/>
      <dgm:spPr/>
      <dgm:t>
        <a:bodyPr/>
        <a:lstStyle/>
        <a:p>
          <a:endParaRPr lang="en-US"/>
        </a:p>
      </dgm:t>
    </dgm:pt>
    <dgm:pt modelId="{AFB37F0E-B71F-4526-A87D-38AB6EC2FA99}" type="sibTrans" cxnId="{6E1DE68E-264B-4C13-A7AD-EE6D25AD33B0}">
      <dgm:prSet/>
      <dgm:spPr/>
      <dgm:t>
        <a:bodyPr/>
        <a:lstStyle/>
        <a:p>
          <a:endParaRPr lang="en-US"/>
        </a:p>
      </dgm:t>
    </dgm:pt>
    <dgm:pt modelId="{C4B186BD-10CA-4B75-8A74-D71810DA2AE1}" type="pres">
      <dgm:prSet presAssocID="{08EF41B8-DEAB-4FE4-BCE7-1B78D95D80D9}" presName="linear" presStyleCnt="0">
        <dgm:presLayoutVars>
          <dgm:animLvl val="lvl"/>
          <dgm:resizeHandles val="exact"/>
        </dgm:presLayoutVars>
      </dgm:prSet>
      <dgm:spPr/>
    </dgm:pt>
    <dgm:pt modelId="{5297D65E-0D30-4C50-9FF8-9115CD44778C}" type="pres">
      <dgm:prSet presAssocID="{8B43EDD3-5B90-4DC4-A754-4837566CCFB4}" presName="parentText" presStyleLbl="node1" presStyleIdx="0" presStyleCnt="4">
        <dgm:presLayoutVars>
          <dgm:chMax val="0"/>
          <dgm:bulletEnabled val="1"/>
        </dgm:presLayoutVars>
      </dgm:prSet>
      <dgm:spPr/>
    </dgm:pt>
    <dgm:pt modelId="{8E2F90C4-42EA-4654-A653-71E39EFB2916}" type="pres">
      <dgm:prSet presAssocID="{3AC68EB9-615C-470C-99FF-C37857FA7F50}" presName="spacer" presStyleCnt="0"/>
      <dgm:spPr/>
    </dgm:pt>
    <dgm:pt modelId="{E7AC4284-12E3-4C61-B04C-17E3E782531E}" type="pres">
      <dgm:prSet presAssocID="{4A56DC7E-C2DF-4C9A-AD5C-AD57B70AE338}" presName="parentText" presStyleLbl="node1" presStyleIdx="1" presStyleCnt="4">
        <dgm:presLayoutVars>
          <dgm:chMax val="0"/>
          <dgm:bulletEnabled val="1"/>
        </dgm:presLayoutVars>
      </dgm:prSet>
      <dgm:spPr/>
    </dgm:pt>
    <dgm:pt modelId="{CDC000E2-12D3-48FF-82E7-12B27B462308}" type="pres">
      <dgm:prSet presAssocID="{7A75B0CA-8632-4261-A9C5-F0545027178F}" presName="spacer" presStyleCnt="0"/>
      <dgm:spPr/>
    </dgm:pt>
    <dgm:pt modelId="{9B09BCDE-B920-4052-B3DC-B535DA3B766B}" type="pres">
      <dgm:prSet presAssocID="{CA7FB26E-7061-4699-ACC1-584ACE61268E}" presName="parentText" presStyleLbl="node1" presStyleIdx="2" presStyleCnt="4">
        <dgm:presLayoutVars>
          <dgm:chMax val="0"/>
          <dgm:bulletEnabled val="1"/>
        </dgm:presLayoutVars>
      </dgm:prSet>
      <dgm:spPr/>
    </dgm:pt>
    <dgm:pt modelId="{36ED4C0F-6638-40C2-AF02-E03B1B944472}" type="pres">
      <dgm:prSet presAssocID="{51418172-ED0D-4721-B4EB-E61AAF28CD0E}" presName="spacer" presStyleCnt="0"/>
      <dgm:spPr/>
    </dgm:pt>
    <dgm:pt modelId="{0E5D2774-B924-4964-B4A7-4FA168FB8CB2}" type="pres">
      <dgm:prSet presAssocID="{AE1024F4-883B-441F-A13B-84B2F737B6A1}" presName="parentText" presStyleLbl="node1" presStyleIdx="3" presStyleCnt="4">
        <dgm:presLayoutVars>
          <dgm:chMax val="0"/>
          <dgm:bulletEnabled val="1"/>
        </dgm:presLayoutVars>
      </dgm:prSet>
      <dgm:spPr/>
    </dgm:pt>
  </dgm:ptLst>
  <dgm:cxnLst>
    <dgm:cxn modelId="{4E58502D-3D95-4B73-9BDB-359ACFC7D3EC}" srcId="{08EF41B8-DEAB-4FE4-BCE7-1B78D95D80D9}" destId="{CA7FB26E-7061-4699-ACC1-584ACE61268E}" srcOrd="2" destOrd="0" parTransId="{B9DAF891-F155-4809-BC40-79B324A4C2B9}" sibTransId="{51418172-ED0D-4721-B4EB-E61AAF28CD0E}"/>
    <dgm:cxn modelId="{B4385540-92B9-4812-8883-5497C6A1DCA0}" srcId="{08EF41B8-DEAB-4FE4-BCE7-1B78D95D80D9}" destId="{8B43EDD3-5B90-4DC4-A754-4837566CCFB4}" srcOrd="0" destOrd="0" parTransId="{3A36DB07-A5F6-49F0-B50A-ED2AFF28CA7D}" sibTransId="{3AC68EB9-615C-470C-99FF-C37857FA7F50}"/>
    <dgm:cxn modelId="{C5F98950-3BAA-446A-B44D-0CBE81DBC50E}" type="presOf" srcId="{AE1024F4-883B-441F-A13B-84B2F737B6A1}" destId="{0E5D2774-B924-4964-B4A7-4FA168FB8CB2}" srcOrd="0" destOrd="0" presId="urn:microsoft.com/office/officeart/2005/8/layout/vList2"/>
    <dgm:cxn modelId="{BC051352-A254-4786-B4FE-74D6544BD6F6}" srcId="{08EF41B8-DEAB-4FE4-BCE7-1B78D95D80D9}" destId="{4A56DC7E-C2DF-4C9A-AD5C-AD57B70AE338}" srcOrd="1" destOrd="0" parTransId="{FEDB1057-5625-4308-85D3-295BC694DEB0}" sibTransId="{7A75B0CA-8632-4261-A9C5-F0545027178F}"/>
    <dgm:cxn modelId="{B9AA417D-027B-4EAC-84C9-BFFE0229CDDF}" type="presOf" srcId="{08EF41B8-DEAB-4FE4-BCE7-1B78D95D80D9}" destId="{C4B186BD-10CA-4B75-8A74-D71810DA2AE1}" srcOrd="0" destOrd="0" presId="urn:microsoft.com/office/officeart/2005/8/layout/vList2"/>
    <dgm:cxn modelId="{A8A2B08C-BF6F-4222-A407-56EEBBEFEFED}" type="presOf" srcId="{4A56DC7E-C2DF-4C9A-AD5C-AD57B70AE338}" destId="{E7AC4284-12E3-4C61-B04C-17E3E782531E}" srcOrd="0" destOrd="0" presId="urn:microsoft.com/office/officeart/2005/8/layout/vList2"/>
    <dgm:cxn modelId="{6E1DE68E-264B-4C13-A7AD-EE6D25AD33B0}" srcId="{08EF41B8-DEAB-4FE4-BCE7-1B78D95D80D9}" destId="{AE1024F4-883B-441F-A13B-84B2F737B6A1}" srcOrd="3" destOrd="0" parTransId="{AE0C533D-34E0-4B99-B1B4-27BDAA629C57}" sibTransId="{AFB37F0E-B71F-4526-A87D-38AB6EC2FA99}"/>
    <dgm:cxn modelId="{1AC34DD4-10BB-4049-8DCE-EB6A624D6122}" type="presOf" srcId="{CA7FB26E-7061-4699-ACC1-584ACE61268E}" destId="{9B09BCDE-B920-4052-B3DC-B535DA3B766B}" srcOrd="0" destOrd="0" presId="urn:microsoft.com/office/officeart/2005/8/layout/vList2"/>
    <dgm:cxn modelId="{BAEDBDFF-DB33-4394-9E23-6F7C86454964}" type="presOf" srcId="{8B43EDD3-5B90-4DC4-A754-4837566CCFB4}" destId="{5297D65E-0D30-4C50-9FF8-9115CD44778C}" srcOrd="0" destOrd="0" presId="urn:microsoft.com/office/officeart/2005/8/layout/vList2"/>
    <dgm:cxn modelId="{FE598A95-6F30-4EE0-8B67-5DAAA823A698}" type="presParOf" srcId="{C4B186BD-10CA-4B75-8A74-D71810DA2AE1}" destId="{5297D65E-0D30-4C50-9FF8-9115CD44778C}" srcOrd="0" destOrd="0" presId="urn:microsoft.com/office/officeart/2005/8/layout/vList2"/>
    <dgm:cxn modelId="{538611AE-8B15-4580-9338-F9DBB5F1C171}" type="presParOf" srcId="{C4B186BD-10CA-4B75-8A74-D71810DA2AE1}" destId="{8E2F90C4-42EA-4654-A653-71E39EFB2916}" srcOrd="1" destOrd="0" presId="urn:microsoft.com/office/officeart/2005/8/layout/vList2"/>
    <dgm:cxn modelId="{AACCA717-1404-4933-B405-769F98D22276}" type="presParOf" srcId="{C4B186BD-10CA-4B75-8A74-D71810DA2AE1}" destId="{E7AC4284-12E3-4C61-B04C-17E3E782531E}" srcOrd="2" destOrd="0" presId="urn:microsoft.com/office/officeart/2005/8/layout/vList2"/>
    <dgm:cxn modelId="{388BCDC3-A697-408C-B0C0-37F327786F68}" type="presParOf" srcId="{C4B186BD-10CA-4B75-8A74-D71810DA2AE1}" destId="{CDC000E2-12D3-48FF-82E7-12B27B462308}" srcOrd="3" destOrd="0" presId="urn:microsoft.com/office/officeart/2005/8/layout/vList2"/>
    <dgm:cxn modelId="{63D1AB21-3102-4C71-99E4-8A80BC1301D1}" type="presParOf" srcId="{C4B186BD-10CA-4B75-8A74-D71810DA2AE1}" destId="{9B09BCDE-B920-4052-B3DC-B535DA3B766B}" srcOrd="4" destOrd="0" presId="urn:microsoft.com/office/officeart/2005/8/layout/vList2"/>
    <dgm:cxn modelId="{12E876C2-B05E-4074-A017-BA77727ED31D}" type="presParOf" srcId="{C4B186BD-10CA-4B75-8A74-D71810DA2AE1}" destId="{36ED4C0F-6638-40C2-AF02-E03B1B944472}" srcOrd="5" destOrd="0" presId="urn:microsoft.com/office/officeart/2005/8/layout/vList2"/>
    <dgm:cxn modelId="{C5E4AAEE-E423-4C40-9B58-7577270E900E}" type="presParOf" srcId="{C4B186BD-10CA-4B75-8A74-D71810DA2AE1}" destId="{0E5D2774-B924-4964-B4A7-4FA168FB8CB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2E3C3F6-82B5-47A4-BE4A-2884963F9634}"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DB0E991C-DB3C-4835-B6A4-0503832F0757}">
      <dgm:prSet/>
      <dgm:spPr/>
      <dgm:t>
        <a:bodyPr/>
        <a:lstStyle/>
        <a:p>
          <a:r>
            <a:rPr lang="en-US" b="1"/>
            <a:t>The candidate should provide you with a copy of the forms.</a:t>
          </a:r>
          <a:endParaRPr lang="en-US"/>
        </a:p>
      </dgm:t>
    </dgm:pt>
    <dgm:pt modelId="{2E938683-3702-488E-AD1A-2478C7958656}" type="parTrans" cxnId="{E7F15D35-3811-4761-B824-18A8C07A0B8F}">
      <dgm:prSet/>
      <dgm:spPr/>
      <dgm:t>
        <a:bodyPr/>
        <a:lstStyle/>
        <a:p>
          <a:endParaRPr lang="en-US"/>
        </a:p>
      </dgm:t>
    </dgm:pt>
    <dgm:pt modelId="{6BE37E02-E8BF-41DC-842F-E283689D25BF}" type="sibTrans" cxnId="{E7F15D35-3811-4761-B824-18A8C07A0B8F}">
      <dgm:prSet/>
      <dgm:spPr/>
      <dgm:t>
        <a:bodyPr/>
        <a:lstStyle/>
        <a:p>
          <a:endParaRPr lang="en-US"/>
        </a:p>
      </dgm:t>
    </dgm:pt>
    <dgm:pt modelId="{9C5C5EE2-8CFC-4652-BE1F-69232D1876B0}">
      <dgm:prSet/>
      <dgm:spPr/>
      <dgm:t>
        <a:bodyPr/>
        <a:lstStyle/>
        <a:p>
          <a:r>
            <a:rPr lang="en-US" b="1"/>
            <a:t>Be factual when you complete the form.  </a:t>
          </a:r>
          <a:endParaRPr lang="en-US"/>
        </a:p>
      </dgm:t>
    </dgm:pt>
    <dgm:pt modelId="{1F340A83-1720-4C9E-8935-8BE42F9EB4D7}" type="parTrans" cxnId="{1333AF3D-E850-40C4-84BA-2687D99E1BFB}">
      <dgm:prSet/>
      <dgm:spPr/>
      <dgm:t>
        <a:bodyPr/>
        <a:lstStyle/>
        <a:p>
          <a:endParaRPr lang="en-US"/>
        </a:p>
      </dgm:t>
    </dgm:pt>
    <dgm:pt modelId="{68E537CB-BBAF-4E2F-94DB-29DB56CECCA1}" type="sibTrans" cxnId="{1333AF3D-E850-40C4-84BA-2687D99E1BFB}">
      <dgm:prSet/>
      <dgm:spPr/>
      <dgm:t>
        <a:bodyPr/>
        <a:lstStyle/>
        <a:p>
          <a:endParaRPr lang="en-US"/>
        </a:p>
      </dgm:t>
    </dgm:pt>
    <dgm:pt modelId="{06E46983-E128-46BE-BE36-2E1552AC8955}">
      <dgm:prSet/>
      <dgm:spPr/>
      <dgm:t>
        <a:bodyPr/>
        <a:lstStyle/>
        <a:p>
          <a:r>
            <a:rPr lang="en-US" b="1"/>
            <a:t>Direct the prospective official to the rule book, to the rule and then discuss the different concerns.</a:t>
          </a:r>
          <a:endParaRPr lang="en-US"/>
        </a:p>
      </dgm:t>
    </dgm:pt>
    <dgm:pt modelId="{299866A0-70F5-4049-8156-494BF0EF7E3D}" type="parTrans" cxnId="{B791F3CB-FDA6-435A-A6E6-DA4B579DC4B9}">
      <dgm:prSet/>
      <dgm:spPr/>
      <dgm:t>
        <a:bodyPr/>
        <a:lstStyle/>
        <a:p>
          <a:endParaRPr lang="en-US"/>
        </a:p>
      </dgm:t>
    </dgm:pt>
    <dgm:pt modelId="{94772CE6-7DAD-4FCE-B44D-29223D07962C}" type="sibTrans" cxnId="{B791F3CB-FDA6-435A-A6E6-DA4B579DC4B9}">
      <dgm:prSet/>
      <dgm:spPr/>
      <dgm:t>
        <a:bodyPr/>
        <a:lstStyle/>
        <a:p>
          <a:endParaRPr lang="en-US"/>
        </a:p>
      </dgm:t>
    </dgm:pt>
    <dgm:pt modelId="{F6162404-FFE0-48E8-9566-47C0BFE234F3}">
      <dgm:prSet/>
      <dgm:spPr/>
      <dgm:t>
        <a:bodyPr/>
        <a:lstStyle/>
        <a:p>
          <a:r>
            <a:rPr lang="en-US" b="1"/>
            <a:t>You should document this discussion on the evaluation form and also the resolution of the situation.</a:t>
          </a:r>
          <a:endParaRPr lang="en-US"/>
        </a:p>
      </dgm:t>
    </dgm:pt>
    <dgm:pt modelId="{200937E4-544B-4CAB-860A-935155BE06A5}" type="parTrans" cxnId="{0A4DD8F1-6202-46E7-94F7-901F04672ACE}">
      <dgm:prSet/>
      <dgm:spPr/>
      <dgm:t>
        <a:bodyPr/>
        <a:lstStyle/>
        <a:p>
          <a:endParaRPr lang="en-US"/>
        </a:p>
      </dgm:t>
    </dgm:pt>
    <dgm:pt modelId="{856FDE1E-367C-4A79-B7F3-39215AEDC83A}" type="sibTrans" cxnId="{0A4DD8F1-6202-46E7-94F7-901F04672ACE}">
      <dgm:prSet/>
      <dgm:spPr/>
      <dgm:t>
        <a:bodyPr/>
        <a:lstStyle/>
        <a:p>
          <a:endParaRPr lang="en-US"/>
        </a:p>
      </dgm:t>
    </dgm:pt>
    <dgm:pt modelId="{EC14A9AF-A39A-4E23-BDB6-3212DAFC6F8C}">
      <dgm:prSet/>
      <dgm:spPr/>
      <dgm:t>
        <a:bodyPr/>
        <a:lstStyle/>
        <a:p>
          <a:r>
            <a:rPr lang="en-US" b="1"/>
            <a:t>People learn differently so providing a variety of learning opportunities is important, ie observation, reviewing the rule book, talking to other officials the organizer etc. </a:t>
          </a:r>
          <a:endParaRPr lang="en-US"/>
        </a:p>
      </dgm:t>
    </dgm:pt>
    <dgm:pt modelId="{32E14480-49B0-4B15-9DEB-F425763F4B02}" type="parTrans" cxnId="{58BDCE2B-9DDE-474C-834B-704E48AE2853}">
      <dgm:prSet/>
      <dgm:spPr/>
      <dgm:t>
        <a:bodyPr/>
        <a:lstStyle/>
        <a:p>
          <a:endParaRPr lang="en-US"/>
        </a:p>
      </dgm:t>
    </dgm:pt>
    <dgm:pt modelId="{1242D984-F13A-49B2-AF1C-5F52F3F1C746}" type="sibTrans" cxnId="{58BDCE2B-9DDE-474C-834B-704E48AE2853}">
      <dgm:prSet/>
      <dgm:spPr/>
      <dgm:t>
        <a:bodyPr/>
        <a:lstStyle/>
        <a:p>
          <a:endParaRPr lang="en-US"/>
        </a:p>
      </dgm:t>
    </dgm:pt>
    <dgm:pt modelId="{256148B0-4FEF-4AA0-B82B-813EECF0EFB1}" type="pres">
      <dgm:prSet presAssocID="{92E3C3F6-82B5-47A4-BE4A-2884963F9634}" presName="outerComposite" presStyleCnt="0">
        <dgm:presLayoutVars>
          <dgm:chMax val="5"/>
          <dgm:dir/>
          <dgm:resizeHandles val="exact"/>
        </dgm:presLayoutVars>
      </dgm:prSet>
      <dgm:spPr/>
    </dgm:pt>
    <dgm:pt modelId="{C40AFA4D-C440-481F-B568-30C6155C5C9D}" type="pres">
      <dgm:prSet presAssocID="{92E3C3F6-82B5-47A4-BE4A-2884963F9634}" presName="dummyMaxCanvas" presStyleCnt="0">
        <dgm:presLayoutVars/>
      </dgm:prSet>
      <dgm:spPr/>
    </dgm:pt>
    <dgm:pt modelId="{5F136BFD-A005-4EB6-9259-3ABC7331F5C0}" type="pres">
      <dgm:prSet presAssocID="{92E3C3F6-82B5-47A4-BE4A-2884963F9634}" presName="FiveNodes_1" presStyleLbl="node1" presStyleIdx="0" presStyleCnt="5">
        <dgm:presLayoutVars>
          <dgm:bulletEnabled val="1"/>
        </dgm:presLayoutVars>
      </dgm:prSet>
      <dgm:spPr/>
    </dgm:pt>
    <dgm:pt modelId="{FB6A2F20-CE34-410D-BD81-A7E3247CA4D9}" type="pres">
      <dgm:prSet presAssocID="{92E3C3F6-82B5-47A4-BE4A-2884963F9634}" presName="FiveNodes_2" presStyleLbl="node1" presStyleIdx="1" presStyleCnt="5">
        <dgm:presLayoutVars>
          <dgm:bulletEnabled val="1"/>
        </dgm:presLayoutVars>
      </dgm:prSet>
      <dgm:spPr/>
    </dgm:pt>
    <dgm:pt modelId="{0799ECF7-EEDB-485B-9CE3-8D996DC653E7}" type="pres">
      <dgm:prSet presAssocID="{92E3C3F6-82B5-47A4-BE4A-2884963F9634}" presName="FiveNodes_3" presStyleLbl="node1" presStyleIdx="2" presStyleCnt="5">
        <dgm:presLayoutVars>
          <dgm:bulletEnabled val="1"/>
        </dgm:presLayoutVars>
      </dgm:prSet>
      <dgm:spPr/>
    </dgm:pt>
    <dgm:pt modelId="{BC420E24-2986-44F3-B7BF-ED56064C4666}" type="pres">
      <dgm:prSet presAssocID="{92E3C3F6-82B5-47A4-BE4A-2884963F9634}" presName="FiveNodes_4" presStyleLbl="node1" presStyleIdx="3" presStyleCnt="5">
        <dgm:presLayoutVars>
          <dgm:bulletEnabled val="1"/>
        </dgm:presLayoutVars>
      </dgm:prSet>
      <dgm:spPr/>
    </dgm:pt>
    <dgm:pt modelId="{79B70B77-51F2-4D11-B410-29BEA64C7521}" type="pres">
      <dgm:prSet presAssocID="{92E3C3F6-82B5-47A4-BE4A-2884963F9634}" presName="FiveNodes_5" presStyleLbl="node1" presStyleIdx="4" presStyleCnt="5">
        <dgm:presLayoutVars>
          <dgm:bulletEnabled val="1"/>
        </dgm:presLayoutVars>
      </dgm:prSet>
      <dgm:spPr/>
    </dgm:pt>
    <dgm:pt modelId="{4DE657FD-92CC-4555-8E2D-851F43B685B6}" type="pres">
      <dgm:prSet presAssocID="{92E3C3F6-82B5-47A4-BE4A-2884963F9634}" presName="FiveConn_1-2" presStyleLbl="fgAccFollowNode1" presStyleIdx="0" presStyleCnt="4">
        <dgm:presLayoutVars>
          <dgm:bulletEnabled val="1"/>
        </dgm:presLayoutVars>
      </dgm:prSet>
      <dgm:spPr/>
    </dgm:pt>
    <dgm:pt modelId="{021F996D-E9AE-49D2-BB23-86ABCBFFEB86}" type="pres">
      <dgm:prSet presAssocID="{92E3C3F6-82B5-47A4-BE4A-2884963F9634}" presName="FiveConn_2-3" presStyleLbl="fgAccFollowNode1" presStyleIdx="1" presStyleCnt="4">
        <dgm:presLayoutVars>
          <dgm:bulletEnabled val="1"/>
        </dgm:presLayoutVars>
      </dgm:prSet>
      <dgm:spPr/>
    </dgm:pt>
    <dgm:pt modelId="{A1F93224-4C6B-47A6-BE9B-2C6378BAB91D}" type="pres">
      <dgm:prSet presAssocID="{92E3C3F6-82B5-47A4-BE4A-2884963F9634}" presName="FiveConn_3-4" presStyleLbl="fgAccFollowNode1" presStyleIdx="2" presStyleCnt="4">
        <dgm:presLayoutVars>
          <dgm:bulletEnabled val="1"/>
        </dgm:presLayoutVars>
      </dgm:prSet>
      <dgm:spPr/>
    </dgm:pt>
    <dgm:pt modelId="{7AE027DF-81ED-4CD3-856E-9A048E089EA8}" type="pres">
      <dgm:prSet presAssocID="{92E3C3F6-82B5-47A4-BE4A-2884963F9634}" presName="FiveConn_4-5" presStyleLbl="fgAccFollowNode1" presStyleIdx="3" presStyleCnt="4">
        <dgm:presLayoutVars>
          <dgm:bulletEnabled val="1"/>
        </dgm:presLayoutVars>
      </dgm:prSet>
      <dgm:spPr/>
    </dgm:pt>
    <dgm:pt modelId="{249B081A-9D81-4D98-85CE-092E8422A29C}" type="pres">
      <dgm:prSet presAssocID="{92E3C3F6-82B5-47A4-BE4A-2884963F9634}" presName="FiveNodes_1_text" presStyleLbl="node1" presStyleIdx="4" presStyleCnt="5">
        <dgm:presLayoutVars>
          <dgm:bulletEnabled val="1"/>
        </dgm:presLayoutVars>
      </dgm:prSet>
      <dgm:spPr/>
    </dgm:pt>
    <dgm:pt modelId="{66706904-B458-4A8B-A799-C52A4335B741}" type="pres">
      <dgm:prSet presAssocID="{92E3C3F6-82B5-47A4-BE4A-2884963F9634}" presName="FiveNodes_2_text" presStyleLbl="node1" presStyleIdx="4" presStyleCnt="5">
        <dgm:presLayoutVars>
          <dgm:bulletEnabled val="1"/>
        </dgm:presLayoutVars>
      </dgm:prSet>
      <dgm:spPr/>
    </dgm:pt>
    <dgm:pt modelId="{597E5302-37AB-4AFD-8B29-6408394FC4E4}" type="pres">
      <dgm:prSet presAssocID="{92E3C3F6-82B5-47A4-BE4A-2884963F9634}" presName="FiveNodes_3_text" presStyleLbl="node1" presStyleIdx="4" presStyleCnt="5">
        <dgm:presLayoutVars>
          <dgm:bulletEnabled val="1"/>
        </dgm:presLayoutVars>
      </dgm:prSet>
      <dgm:spPr/>
    </dgm:pt>
    <dgm:pt modelId="{DCC197DD-ABA3-472A-AD22-404A644EE406}" type="pres">
      <dgm:prSet presAssocID="{92E3C3F6-82B5-47A4-BE4A-2884963F9634}" presName="FiveNodes_4_text" presStyleLbl="node1" presStyleIdx="4" presStyleCnt="5">
        <dgm:presLayoutVars>
          <dgm:bulletEnabled val="1"/>
        </dgm:presLayoutVars>
      </dgm:prSet>
      <dgm:spPr/>
    </dgm:pt>
    <dgm:pt modelId="{AD7A939E-83EA-4233-A6C2-D8D600D012ED}" type="pres">
      <dgm:prSet presAssocID="{92E3C3F6-82B5-47A4-BE4A-2884963F9634}" presName="FiveNodes_5_text" presStyleLbl="node1" presStyleIdx="4" presStyleCnt="5">
        <dgm:presLayoutVars>
          <dgm:bulletEnabled val="1"/>
        </dgm:presLayoutVars>
      </dgm:prSet>
      <dgm:spPr/>
    </dgm:pt>
  </dgm:ptLst>
  <dgm:cxnLst>
    <dgm:cxn modelId="{C7C0E713-4C7E-4345-89A1-33BD9627CA79}" type="presOf" srcId="{68E537CB-BBAF-4E2F-94DB-29DB56CECCA1}" destId="{021F996D-E9AE-49D2-BB23-86ABCBFFEB86}" srcOrd="0" destOrd="0" presId="urn:microsoft.com/office/officeart/2005/8/layout/vProcess5"/>
    <dgm:cxn modelId="{FBFFD221-8FCD-4FF2-8F20-7F944DF51446}" type="presOf" srcId="{EC14A9AF-A39A-4E23-BDB6-3212DAFC6F8C}" destId="{AD7A939E-83EA-4233-A6C2-D8D600D012ED}" srcOrd="1" destOrd="0" presId="urn:microsoft.com/office/officeart/2005/8/layout/vProcess5"/>
    <dgm:cxn modelId="{685D3922-5F39-4A4E-B203-7B78F1CE34CC}" type="presOf" srcId="{F6162404-FFE0-48E8-9566-47C0BFE234F3}" destId="{BC420E24-2986-44F3-B7BF-ED56064C4666}" srcOrd="0" destOrd="0" presId="urn:microsoft.com/office/officeart/2005/8/layout/vProcess5"/>
    <dgm:cxn modelId="{58BDCE2B-9DDE-474C-834B-704E48AE2853}" srcId="{92E3C3F6-82B5-47A4-BE4A-2884963F9634}" destId="{EC14A9AF-A39A-4E23-BDB6-3212DAFC6F8C}" srcOrd="4" destOrd="0" parTransId="{32E14480-49B0-4B15-9DEB-F425763F4B02}" sibTransId="{1242D984-F13A-49B2-AF1C-5F52F3F1C746}"/>
    <dgm:cxn modelId="{E7F15D35-3811-4761-B824-18A8C07A0B8F}" srcId="{92E3C3F6-82B5-47A4-BE4A-2884963F9634}" destId="{DB0E991C-DB3C-4835-B6A4-0503832F0757}" srcOrd="0" destOrd="0" parTransId="{2E938683-3702-488E-AD1A-2478C7958656}" sibTransId="{6BE37E02-E8BF-41DC-842F-E283689D25BF}"/>
    <dgm:cxn modelId="{1333AF3D-E850-40C4-84BA-2687D99E1BFB}" srcId="{92E3C3F6-82B5-47A4-BE4A-2884963F9634}" destId="{9C5C5EE2-8CFC-4652-BE1F-69232D1876B0}" srcOrd="1" destOrd="0" parTransId="{1F340A83-1720-4C9E-8935-8BE42F9EB4D7}" sibTransId="{68E537CB-BBAF-4E2F-94DB-29DB56CECCA1}"/>
    <dgm:cxn modelId="{FF18FF43-AF7E-4406-9141-F1D3B5B46536}" type="presOf" srcId="{94772CE6-7DAD-4FCE-B44D-29223D07962C}" destId="{A1F93224-4C6B-47A6-BE9B-2C6378BAB91D}" srcOrd="0" destOrd="0" presId="urn:microsoft.com/office/officeart/2005/8/layout/vProcess5"/>
    <dgm:cxn modelId="{B0DDA950-0912-4D77-91E8-F0F529056AFE}" type="presOf" srcId="{9C5C5EE2-8CFC-4652-BE1F-69232D1876B0}" destId="{FB6A2F20-CE34-410D-BD81-A7E3247CA4D9}" srcOrd="0" destOrd="0" presId="urn:microsoft.com/office/officeart/2005/8/layout/vProcess5"/>
    <dgm:cxn modelId="{2C112C71-C4EC-4681-B072-802B316E38F8}" type="presOf" srcId="{92E3C3F6-82B5-47A4-BE4A-2884963F9634}" destId="{256148B0-4FEF-4AA0-B82B-813EECF0EFB1}" srcOrd="0" destOrd="0" presId="urn:microsoft.com/office/officeart/2005/8/layout/vProcess5"/>
    <dgm:cxn modelId="{8702A952-B3CE-43C8-BAF4-3A9D976F4B33}" type="presOf" srcId="{856FDE1E-367C-4A79-B7F3-39215AEDC83A}" destId="{7AE027DF-81ED-4CD3-856E-9A048E089EA8}" srcOrd="0" destOrd="0" presId="urn:microsoft.com/office/officeart/2005/8/layout/vProcess5"/>
    <dgm:cxn modelId="{10002774-2AA8-4F0A-961C-E3CB470D923C}" type="presOf" srcId="{06E46983-E128-46BE-BE36-2E1552AC8955}" destId="{0799ECF7-EEDB-485B-9CE3-8D996DC653E7}" srcOrd="0" destOrd="0" presId="urn:microsoft.com/office/officeart/2005/8/layout/vProcess5"/>
    <dgm:cxn modelId="{D9C7317F-ACC8-4393-A406-A446C36B16C4}" type="presOf" srcId="{06E46983-E128-46BE-BE36-2E1552AC8955}" destId="{597E5302-37AB-4AFD-8B29-6408394FC4E4}" srcOrd="1" destOrd="0" presId="urn:microsoft.com/office/officeart/2005/8/layout/vProcess5"/>
    <dgm:cxn modelId="{BF3F9EA4-27B9-42B9-B15E-05C1E24746E5}" type="presOf" srcId="{DB0E991C-DB3C-4835-B6A4-0503832F0757}" destId="{249B081A-9D81-4D98-85CE-092E8422A29C}" srcOrd="1" destOrd="0" presId="urn:microsoft.com/office/officeart/2005/8/layout/vProcess5"/>
    <dgm:cxn modelId="{B9A808B6-FF55-4B58-8526-4420CEC00EE5}" type="presOf" srcId="{EC14A9AF-A39A-4E23-BDB6-3212DAFC6F8C}" destId="{79B70B77-51F2-4D11-B410-29BEA64C7521}" srcOrd="0" destOrd="0" presId="urn:microsoft.com/office/officeart/2005/8/layout/vProcess5"/>
    <dgm:cxn modelId="{3105A7CA-34FD-4296-8536-31B7FA57FC9E}" type="presOf" srcId="{DB0E991C-DB3C-4835-B6A4-0503832F0757}" destId="{5F136BFD-A005-4EB6-9259-3ABC7331F5C0}" srcOrd="0" destOrd="0" presId="urn:microsoft.com/office/officeart/2005/8/layout/vProcess5"/>
    <dgm:cxn modelId="{B791F3CB-FDA6-435A-A6E6-DA4B579DC4B9}" srcId="{92E3C3F6-82B5-47A4-BE4A-2884963F9634}" destId="{06E46983-E128-46BE-BE36-2E1552AC8955}" srcOrd="2" destOrd="0" parTransId="{299866A0-70F5-4049-8156-494BF0EF7E3D}" sibTransId="{94772CE6-7DAD-4FCE-B44D-29223D07962C}"/>
    <dgm:cxn modelId="{F3ECF3D3-79D0-4C6F-AD64-4F0419472ECA}" type="presOf" srcId="{9C5C5EE2-8CFC-4652-BE1F-69232D1876B0}" destId="{66706904-B458-4A8B-A799-C52A4335B741}" srcOrd="1" destOrd="0" presId="urn:microsoft.com/office/officeart/2005/8/layout/vProcess5"/>
    <dgm:cxn modelId="{018FA5D4-E394-44A5-8F9F-BDC1206D9171}" type="presOf" srcId="{F6162404-FFE0-48E8-9566-47C0BFE234F3}" destId="{DCC197DD-ABA3-472A-AD22-404A644EE406}" srcOrd="1" destOrd="0" presId="urn:microsoft.com/office/officeart/2005/8/layout/vProcess5"/>
    <dgm:cxn modelId="{D24899E4-2636-46A8-8D6D-96DFA74E52DD}" type="presOf" srcId="{6BE37E02-E8BF-41DC-842F-E283689D25BF}" destId="{4DE657FD-92CC-4555-8E2D-851F43B685B6}" srcOrd="0" destOrd="0" presId="urn:microsoft.com/office/officeart/2005/8/layout/vProcess5"/>
    <dgm:cxn modelId="{0A4DD8F1-6202-46E7-94F7-901F04672ACE}" srcId="{92E3C3F6-82B5-47A4-BE4A-2884963F9634}" destId="{F6162404-FFE0-48E8-9566-47C0BFE234F3}" srcOrd="3" destOrd="0" parTransId="{200937E4-544B-4CAB-860A-935155BE06A5}" sibTransId="{856FDE1E-367C-4A79-B7F3-39215AEDC83A}"/>
    <dgm:cxn modelId="{5CD08350-F47F-4A4B-8CD3-0CFF11B60F7F}" type="presParOf" srcId="{256148B0-4FEF-4AA0-B82B-813EECF0EFB1}" destId="{C40AFA4D-C440-481F-B568-30C6155C5C9D}" srcOrd="0" destOrd="0" presId="urn:microsoft.com/office/officeart/2005/8/layout/vProcess5"/>
    <dgm:cxn modelId="{55B2CF14-8482-4C05-9CBC-1ADCC0EEF504}" type="presParOf" srcId="{256148B0-4FEF-4AA0-B82B-813EECF0EFB1}" destId="{5F136BFD-A005-4EB6-9259-3ABC7331F5C0}" srcOrd="1" destOrd="0" presId="urn:microsoft.com/office/officeart/2005/8/layout/vProcess5"/>
    <dgm:cxn modelId="{A3C1C5EC-8007-4409-AB30-3CC27061B3CC}" type="presParOf" srcId="{256148B0-4FEF-4AA0-B82B-813EECF0EFB1}" destId="{FB6A2F20-CE34-410D-BD81-A7E3247CA4D9}" srcOrd="2" destOrd="0" presId="urn:microsoft.com/office/officeart/2005/8/layout/vProcess5"/>
    <dgm:cxn modelId="{43692265-9436-4546-A427-2DF794FF3126}" type="presParOf" srcId="{256148B0-4FEF-4AA0-B82B-813EECF0EFB1}" destId="{0799ECF7-EEDB-485B-9CE3-8D996DC653E7}" srcOrd="3" destOrd="0" presId="urn:microsoft.com/office/officeart/2005/8/layout/vProcess5"/>
    <dgm:cxn modelId="{A78F8F88-0FD8-4971-B41E-784D2F1EE18B}" type="presParOf" srcId="{256148B0-4FEF-4AA0-B82B-813EECF0EFB1}" destId="{BC420E24-2986-44F3-B7BF-ED56064C4666}" srcOrd="4" destOrd="0" presId="urn:microsoft.com/office/officeart/2005/8/layout/vProcess5"/>
    <dgm:cxn modelId="{346ACD04-B30C-44D8-A0AC-B082B6C749F6}" type="presParOf" srcId="{256148B0-4FEF-4AA0-B82B-813EECF0EFB1}" destId="{79B70B77-51F2-4D11-B410-29BEA64C7521}" srcOrd="5" destOrd="0" presId="urn:microsoft.com/office/officeart/2005/8/layout/vProcess5"/>
    <dgm:cxn modelId="{E9CE0D84-47BC-43DE-8A24-FB9D678859A2}" type="presParOf" srcId="{256148B0-4FEF-4AA0-B82B-813EECF0EFB1}" destId="{4DE657FD-92CC-4555-8E2D-851F43B685B6}" srcOrd="6" destOrd="0" presId="urn:microsoft.com/office/officeart/2005/8/layout/vProcess5"/>
    <dgm:cxn modelId="{46D068A6-8962-47FA-BEB5-3AFDC29D883A}" type="presParOf" srcId="{256148B0-4FEF-4AA0-B82B-813EECF0EFB1}" destId="{021F996D-E9AE-49D2-BB23-86ABCBFFEB86}" srcOrd="7" destOrd="0" presId="urn:microsoft.com/office/officeart/2005/8/layout/vProcess5"/>
    <dgm:cxn modelId="{108FE0A6-00EF-4444-A950-AE45CAF7A853}" type="presParOf" srcId="{256148B0-4FEF-4AA0-B82B-813EECF0EFB1}" destId="{A1F93224-4C6B-47A6-BE9B-2C6378BAB91D}" srcOrd="8" destOrd="0" presId="urn:microsoft.com/office/officeart/2005/8/layout/vProcess5"/>
    <dgm:cxn modelId="{29E93981-26A5-4C0A-9DFD-CD0F93989D66}" type="presParOf" srcId="{256148B0-4FEF-4AA0-B82B-813EECF0EFB1}" destId="{7AE027DF-81ED-4CD3-856E-9A048E089EA8}" srcOrd="9" destOrd="0" presId="urn:microsoft.com/office/officeart/2005/8/layout/vProcess5"/>
    <dgm:cxn modelId="{963AC798-690B-4300-9EC8-5BEC85729BED}" type="presParOf" srcId="{256148B0-4FEF-4AA0-B82B-813EECF0EFB1}" destId="{249B081A-9D81-4D98-85CE-092E8422A29C}" srcOrd="10" destOrd="0" presId="urn:microsoft.com/office/officeart/2005/8/layout/vProcess5"/>
    <dgm:cxn modelId="{FBC54588-5B53-42D3-B910-FB1BDB0F5132}" type="presParOf" srcId="{256148B0-4FEF-4AA0-B82B-813EECF0EFB1}" destId="{66706904-B458-4A8B-A799-C52A4335B741}" srcOrd="11" destOrd="0" presId="urn:microsoft.com/office/officeart/2005/8/layout/vProcess5"/>
    <dgm:cxn modelId="{6B2ABEAA-0388-411C-A47C-DF7D152D47C5}" type="presParOf" srcId="{256148B0-4FEF-4AA0-B82B-813EECF0EFB1}" destId="{597E5302-37AB-4AFD-8B29-6408394FC4E4}" srcOrd="12" destOrd="0" presId="urn:microsoft.com/office/officeart/2005/8/layout/vProcess5"/>
    <dgm:cxn modelId="{F13EEFF6-53D5-482C-B4DD-60E80FCDB8B8}" type="presParOf" srcId="{256148B0-4FEF-4AA0-B82B-813EECF0EFB1}" destId="{DCC197DD-ABA3-472A-AD22-404A644EE406}" srcOrd="13" destOrd="0" presId="urn:microsoft.com/office/officeart/2005/8/layout/vProcess5"/>
    <dgm:cxn modelId="{87AAAAB2-C9E5-4AB7-BD1C-D0EF7C219761}" type="presParOf" srcId="{256148B0-4FEF-4AA0-B82B-813EECF0EFB1}" destId="{AD7A939E-83EA-4233-A6C2-D8D600D012E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1B741C6-16A8-48E6-AC86-15D88D12C34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1E4CC189-673B-470B-AA49-1FC5E1D27A2D}">
      <dgm:prSet/>
      <dgm:spPr/>
      <dgm:t>
        <a:bodyPr/>
        <a:lstStyle/>
        <a:p>
          <a:pPr>
            <a:lnSpc>
              <a:spcPct val="100000"/>
            </a:lnSpc>
          </a:pPr>
          <a:r>
            <a:rPr lang="en-US" b="1" dirty="0"/>
            <a:t>Let the candidate read what you have written on the forms.  You both have to initial and sign the forms to assure that everyone is on the same page.</a:t>
          </a:r>
          <a:endParaRPr lang="en-US" dirty="0"/>
        </a:p>
      </dgm:t>
    </dgm:pt>
    <dgm:pt modelId="{50A48949-05B9-40E6-B1CA-919871652862}" type="parTrans" cxnId="{B69B5016-F0F0-49F9-B85D-8CCBF3E61F2F}">
      <dgm:prSet/>
      <dgm:spPr/>
      <dgm:t>
        <a:bodyPr/>
        <a:lstStyle/>
        <a:p>
          <a:endParaRPr lang="en-US"/>
        </a:p>
      </dgm:t>
    </dgm:pt>
    <dgm:pt modelId="{87E74799-ED41-451A-9516-9CA5F5A9424D}" type="sibTrans" cxnId="{B69B5016-F0F0-49F9-B85D-8CCBF3E61F2F}">
      <dgm:prSet/>
      <dgm:spPr/>
      <dgm:t>
        <a:bodyPr/>
        <a:lstStyle/>
        <a:p>
          <a:pPr>
            <a:lnSpc>
              <a:spcPct val="100000"/>
            </a:lnSpc>
          </a:pPr>
          <a:endParaRPr lang="en-US"/>
        </a:p>
      </dgm:t>
    </dgm:pt>
    <dgm:pt modelId="{2220E7C3-06FE-43D4-A2EC-95F768A25847}">
      <dgm:prSet/>
      <dgm:spPr/>
      <dgm:t>
        <a:bodyPr/>
        <a:lstStyle/>
        <a:p>
          <a:pPr>
            <a:lnSpc>
              <a:spcPct val="100000"/>
            </a:lnSpc>
          </a:pPr>
          <a:r>
            <a:rPr lang="en-US" b="1"/>
            <a:t>Again, stay with the to factual information, and factual solutions.</a:t>
          </a:r>
          <a:endParaRPr lang="en-US"/>
        </a:p>
      </dgm:t>
    </dgm:pt>
    <dgm:pt modelId="{EE352E6C-3670-4405-9934-8D78C8FD7B83}" type="parTrans" cxnId="{1D5C03D6-E14D-49DE-A379-9B7C7D23D8FB}">
      <dgm:prSet/>
      <dgm:spPr/>
      <dgm:t>
        <a:bodyPr/>
        <a:lstStyle/>
        <a:p>
          <a:endParaRPr lang="en-US"/>
        </a:p>
      </dgm:t>
    </dgm:pt>
    <dgm:pt modelId="{4D607CD8-8DE4-4BB7-9280-E4850F068696}" type="sibTrans" cxnId="{1D5C03D6-E14D-49DE-A379-9B7C7D23D8FB}">
      <dgm:prSet/>
      <dgm:spPr/>
      <dgm:t>
        <a:bodyPr/>
        <a:lstStyle/>
        <a:p>
          <a:pPr>
            <a:lnSpc>
              <a:spcPct val="100000"/>
            </a:lnSpc>
          </a:pPr>
          <a:endParaRPr lang="en-US"/>
        </a:p>
      </dgm:t>
    </dgm:pt>
    <dgm:pt modelId="{F2479F38-43F4-4B5E-8405-580B7F2AA99F}">
      <dgm:prSet/>
      <dgm:spPr/>
      <dgm:t>
        <a:bodyPr/>
        <a:lstStyle/>
        <a:p>
          <a:pPr>
            <a:lnSpc>
              <a:spcPct val="100000"/>
            </a:lnSpc>
          </a:pPr>
          <a:r>
            <a:rPr lang="en-US" b="1"/>
            <a:t>It is important that a candidate clearly understands if they do grasp a concept and that they have the solution as to how they move forward in the program if there are concerns.</a:t>
          </a:r>
          <a:endParaRPr lang="en-US"/>
        </a:p>
      </dgm:t>
    </dgm:pt>
    <dgm:pt modelId="{94DA2A68-E048-408C-AD5E-7BEDA0292704}" type="parTrans" cxnId="{663428CB-3E1B-476A-A546-62B64D2D3958}">
      <dgm:prSet/>
      <dgm:spPr/>
      <dgm:t>
        <a:bodyPr/>
        <a:lstStyle/>
        <a:p>
          <a:endParaRPr lang="en-US"/>
        </a:p>
      </dgm:t>
    </dgm:pt>
    <dgm:pt modelId="{90D4B8BC-35F1-43A3-BD97-74193FEA0A8A}" type="sibTrans" cxnId="{663428CB-3E1B-476A-A546-62B64D2D3958}">
      <dgm:prSet/>
      <dgm:spPr/>
      <dgm:t>
        <a:bodyPr/>
        <a:lstStyle/>
        <a:p>
          <a:pPr>
            <a:lnSpc>
              <a:spcPct val="100000"/>
            </a:lnSpc>
          </a:pPr>
          <a:endParaRPr lang="en-US"/>
        </a:p>
      </dgm:t>
    </dgm:pt>
    <dgm:pt modelId="{2B16AD85-07FB-43D9-887F-3C1F67DD40D5}">
      <dgm:prSet/>
      <dgm:spPr/>
      <dgm:t>
        <a:bodyPr/>
        <a:lstStyle/>
        <a:p>
          <a:pPr>
            <a:lnSpc>
              <a:spcPct val="100000"/>
            </a:lnSpc>
          </a:pPr>
          <a:r>
            <a:rPr lang="en-US" b="1"/>
            <a:t>Precepting takes work and it is not for everyone. </a:t>
          </a:r>
          <a:endParaRPr lang="en-US"/>
        </a:p>
      </dgm:t>
    </dgm:pt>
    <dgm:pt modelId="{7587E204-6349-4E91-AF04-02B1222F5A79}" type="parTrans" cxnId="{F3525386-62B8-48AF-93ED-C6EE13644B23}">
      <dgm:prSet/>
      <dgm:spPr/>
      <dgm:t>
        <a:bodyPr/>
        <a:lstStyle/>
        <a:p>
          <a:endParaRPr lang="en-US"/>
        </a:p>
      </dgm:t>
    </dgm:pt>
    <dgm:pt modelId="{5F3E103F-F6D1-4A6C-8817-C7B907982D62}" type="sibTrans" cxnId="{F3525386-62B8-48AF-93ED-C6EE13644B23}">
      <dgm:prSet/>
      <dgm:spPr/>
      <dgm:t>
        <a:bodyPr/>
        <a:lstStyle/>
        <a:p>
          <a:endParaRPr lang="en-US"/>
        </a:p>
      </dgm:t>
    </dgm:pt>
    <dgm:pt modelId="{08642D45-77A4-4679-BFE9-29087C3977B3}" type="pres">
      <dgm:prSet presAssocID="{71B741C6-16A8-48E6-AC86-15D88D12C342}" presName="root" presStyleCnt="0">
        <dgm:presLayoutVars>
          <dgm:dir/>
          <dgm:resizeHandles val="exact"/>
        </dgm:presLayoutVars>
      </dgm:prSet>
      <dgm:spPr/>
    </dgm:pt>
    <dgm:pt modelId="{E9CE1826-880F-4B5F-8CD6-580E5F026641}" type="pres">
      <dgm:prSet presAssocID="{71B741C6-16A8-48E6-AC86-15D88D12C342}" presName="container" presStyleCnt="0">
        <dgm:presLayoutVars>
          <dgm:dir/>
          <dgm:resizeHandles val="exact"/>
        </dgm:presLayoutVars>
      </dgm:prSet>
      <dgm:spPr/>
    </dgm:pt>
    <dgm:pt modelId="{852BFB3C-FC0A-431A-973C-5493BD30CB32}" type="pres">
      <dgm:prSet presAssocID="{1E4CC189-673B-470B-AA49-1FC5E1D27A2D}" presName="compNode" presStyleCnt="0"/>
      <dgm:spPr/>
    </dgm:pt>
    <dgm:pt modelId="{18ACD79F-EF97-4D3D-8868-C45D600A4710}" type="pres">
      <dgm:prSet presAssocID="{1E4CC189-673B-470B-AA49-1FC5E1D27A2D}" presName="iconBgRect" presStyleLbl="bgShp" presStyleIdx="0" presStyleCnt="4"/>
      <dgm:spPr/>
    </dgm:pt>
    <dgm:pt modelId="{E1042CF4-D224-4573-B9EE-8606E58C6666}" type="pres">
      <dgm:prSet presAssocID="{1E4CC189-673B-470B-AA49-1FC5E1D27A2D}"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Quotes"/>
        </a:ext>
      </dgm:extLst>
    </dgm:pt>
    <dgm:pt modelId="{068F9DBB-C77A-4043-B4E9-9B4E21C8A624}" type="pres">
      <dgm:prSet presAssocID="{1E4CC189-673B-470B-AA49-1FC5E1D27A2D}" presName="spaceRect" presStyleCnt="0"/>
      <dgm:spPr/>
    </dgm:pt>
    <dgm:pt modelId="{9CD929D0-FD36-40DE-8188-D544DB6A0DF8}" type="pres">
      <dgm:prSet presAssocID="{1E4CC189-673B-470B-AA49-1FC5E1D27A2D}" presName="textRect" presStyleLbl="revTx" presStyleIdx="0" presStyleCnt="4">
        <dgm:presLayoutVars>
          <dgm:chMax val="1"/>
          <dgm:chPref val="1"/>
        </dgm:presLayoutVars>
      </dgm:prSet>
      <dgm:spPr/>
    </dgm:pt>
    <dgm:pt modelId="{A4940462-3AD2-4260-81EC-3D8961C45DBA}" type="pres">
      <dgm:prSet presAssocID="{87E74799-ED41-451A-9516-9CA5F5A9424D}" presName="sibTrans" presStyleLbl="sibTrans2D1" presStyleIdx="0" presStyleCnt="0"/>
      <dgm:spPr/>
    </dgm:pt>
    <dgm:pt modelId="{1068CD65-7872-4237-959C-42785688ABDF}" type="pres">
      <dgm:prSet presAssocID="{2220E7C3-06FE-43D4-A2EC-95F768A25847}" presName="compNode" presStyleCnt="0"/>
      <dgm:spPr/>
    </dgm:pt>
    <dgm:pt modelId="{FFBB1EE3-1C43-46D6-8D19-D0695F978842}" type="pres">
      <dgm:prSet presAssocID="{2220E7C3-06FE-43D4-A2EC-95F768A25847}" presName="iconBgRect" presStyleLbl="bgShp" presStyleIdx="1" presStyleCnt="4"/>
      <dgm:spPr/>
    </dgm:pt>
    <dgm:pt modelId="{8A4D6B71-B64A-4F57-80D3-1ED03133258E}" type="pres">
      <dgm:prSet presAssocID="{2220E7C3-06FE-43D4-A2EC-95F768A2584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aper"/>
        </a:ext>
      </dgm:extLst>
    </dgm:pt>
    <dgm:pt modelId="{4AA0AE1F-FE97-449E-A07B-8D44A65E4A60}" type="pres">
      <dgm:prSet presAssocID="{2220E7C3-06FE-43D4-A2EC-95F768A25847}" presName="spaceRect" presStyleCnt="0"/>
      <dgm:spPr/>
    </dgm:pt>
    <dgm:pt modelId="{630DE176-C459-4B26-8453-93C5A517ECF3}" type="pres">
      <dgm:prSet presAssocID="{2220E7C3-06FE-43D4-A2EC-95F768A25847}" presName="textRect" presStyleLbl="revTx" presStyleIdx="1" presStyleCnt="4">
        <dgm:presLayoutVars>
          <dgm:chMax val="1"/>
          <dgm:chPref val="1"/>
        </dgm:presLayoutVars>
      </dgm:prSet>
      <dgm:spPr/>
    </dgm:pt>
    <dgm:pt modelId="{EB5419B8-4D96-4162-A1CF-6A41D080858C}" type="pres">
      <dgm:prSet presAssocID="{4D607CD8-8DE4-4BB7-9280-E4850F068696}" presName="sibTrans" presStyleLbl="sibTrans2D1" presStyleIdx="0" presStyleCnt="0"/>
      <dgm:spPr/>
    </dgm:pt>
    <dgm:pt modelId="{140A2CE6-6289-424E-BD36-032DF3AD6A85}" type="pres">
      <dgm:prSet presAssocID="{F2479F38-43F4-4B5E-8405-580B7F2AA99F}" presName="compNode" presStyleCnt="0"/>
      <dgm:spPr/>
    </dgm:pt>
    <dgm:pt modelId="{BBFF99B6-556E-4153-9007-83ADA7CEB729}" type="pres">
      <dgm:prSet presAssocID="{F2479F38-43F4-4B5E-8405-580B7F2AA99F}" presName="iconBgRect" presStyleLbl="bgShp" presStyleIdx="2" presStyleCnt="4"/>
      <dgm:spPr/>
    </dgm:pt>
    <dgm:pt modelId="{205BB380-4480-4245-8A3B-40BA5C8BDD10}" type="pres">
      <dgm:prSet presAssocID="{F2479F38-43F4-4B5E-8405-580B7F2AA99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Light Bulb and Gear"/>
        </a:ext>
      </dgm:extLst>
    </dgm:pt>
    <dgm:pt modelId="{120E2387-CA9B-4EF8-8951-FF1206BED847}" type="pres">
      <dgm:prSet presAssocID="{F2479F38-43F4-4B5E-8405-580B7F2AA99F}" presName="spaceRect" presStyleCnt="0"/>
      <dgm:spPr/>
    </dgm:pt>
    <dgm:pt modelId="{D9111ACC-3ADB-45AA-B768-F0D7C1F1F638}" type="pres">
      <dgm:prSet presAssocID="{F2479F38-43F4-4B5E-8405-580B7F2AA99F}" presName="textRect" presStyleLbl="revTx" presStyleIdx="2" presStyleCnt="4">
        <dgm:presLayoutVars>
          <dgm:chMax val="1"/>
          <dgm:chPref val="1"/>
        </dgm:presLayoutVars>
      </dgm:prSet>
      <dgm:spPr/>
    </dgm:pt>
    <dgm:pt modelId="{8FCD9336-C631-4669-A353-FEE9093A2908}" type="pres">
      <dgm:prSet presAssocID="{90D4B8BC-35F1-43A3-BD97-74193FEA0A8A}" presName="sibTrans" presStyleLbl="sibTrans2D1" presStyleIdx="0" presStyleCnt="0"/>
      <dgm:spPr/>
    </dgm:pt>
    <dgm:pt modelId="{76A6034F-740B-47BA-9F1A-4BA7D85D6735}" type="pres">
      <dgm:prSet presAssocID="{2B16AD85-07FB-43D9-887F-3C1F67DD40D5}" presName="compNode" presStyleCnt="0"/>
      <dgm:spPr/>
    </dgm:pt>
    <dgm:pt modelId="{29D2DE11-249E-4C40-B538-F35C7062D7E4}" type="pres">
      <dgm:prSet presAssocID="{2B16AD85-07FB-43D9-887F-3C1F67DD40D5}" presName="iconBgRect" presStyleLbl="bgShp" presStyleIdx="3" presStyleCnt="4"/>
      <dgm:spPr/>
    </dgm:pt>
    <dgm:pt modelId="{9A6BE2D5-426E-494D-9F57-1271B5D7EDA5}" type="pres">
      <dgm:prSet presAssocID="{2B16AD85-07FB-43D9-887F-3C1F67DD40D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Frog"/>
        </a:ext>
      </dgm:extLst>
    </dgm:pt>
    <dgm:pt modelId="{0F00EF88-EB01-4674-9463-A13EAA8B647F}" type="pres">
      <dgm:prSet presAssocID="{2B16AD85-07FB-43D9-887F-3C1F67DD40D5}" presName="spaceRect" presStyleCnt="0"/>
      <dgm:spPr/>
    </dgm:pt>
    <dgm:pt modelId="{501DACCF-C6C5-4786-B50F-44123B2A6168}" type="pres">
      <dgm:prSet presAssocID="{2B16AD85-07FB-43D9-887F-3C1F67DD40D5}" presName="textRect" presStyleLbl="revTx" presStyleIdx="3" presStyleCnt="4">
        <dgm:presLayoutVars>
          <dgm:chMax val="1"/>
          <dgm:chPref val="1"/>
        </dgm:presLayoutVars>
      </dgm:prSet>
      <dgm:spPr/>
    </dgm:pt>
  </dgm:ptLst>
  <dgm:cxnLst>
    <dgm:cxn modelId="{4F3A2700-BDCD-4456-A1E1-BD7CCF18062B}" type="presOf" srcId="{2B16AD85-07FB-43D9-887F-3C1F67DD40D5}" destId="{501DACCF-C6C5-4786-B50F-44123B2A6168}" srcOrd="0" destOrd="0" presId="urn:microsoft.com/office/officeart/2018/2/layout/IconCircleList"/>
    <dgm:cxn modelId="{A344D705-FF86-4B9A-B4DC-3F18F8E9CB4D}" type="presOf" srcId="{71B741C6-16A8-48E6-AC86-15D88D12C342}" destId="{08642D45-77A4-4679-BFE9-29087C3977B3}" srcOrd="0" destOrd="0" presId="urn:microsoft.com/office/officeart/2018/2/layout/IconCircleList"/>
    <dgm:cxn modelId="{8BE2960D-11DC-4D5E-BCFE-2467E043D685}" type="presOf" srcId="{1E4CC189-673B-470B-AA49-1FC5E1D27A2D}" destId="{9CD929D0-FD36-40DE-8188-D544DB6A0DF8}" srcOrd="0" destOrd="0" presId="urn:microsoft.com/office/officeart/2018/2/layout/IconCircleList"/>
    <dgm:cxn modelId="{3A698810-2E10-4DBA-954E-1E8B47C5199D}" type="presOf" srcId="{2220E7C3-06FE-43D4-A2EC-95F768A25847}" destId="{630DE176-C459-4B26-8453-93C5A517ECF3}" srcOrd="0" destOrd="0" presId="urn:microsoft.com/office/officeart/2018/2/layout/IconCircleList"/>
    <dgm:cxn modelId="{B69B5016-F0F0-49F9-B85D-8CCBF3E61F2F}" srcId="{71B741C6-16A8-48E6-AC86-15D88D12C342}" destId="{1E4CC189-673B-470B-AA49-1FC5E1D27A2D}" srcOrd="0" destOrd="0" parTransId="{50A48949-05B9-40E6-B1CA-919871652862}" sibTransId="{87E74799-ED41-451A-9516-9CA5F5A9424D}"/>
    <dgm:cxn modelId="{5E50F724-65F7-475D-ADD6-47FF4730654E}" type="presOf" srcId="{87E74799-ED41-451A-9516-9CA5F5A9424D}" destId="{A4940462-3AD2-4260-81EC-3D8961C45DBA}" srcOrd="0" destOrd="0" presId="urn:microsoft.com/office/officeart/2018/2/layout/IconCircleList"/>
    <dgm:cxn modelId="{ADD8546E-BF0D-4ADC-AE23-D19D9F80B1A1}" type="presOf" srcId="{90D4B8BC-35F1-43A3-BD97-74193FEA0A8A}" destId="{8FCD9336-C631-4669-A353-FEE9093A2908}" srcOrd="0" destOrd="0" presId="urn:microsoft.com/office/officeart/2018/2/layout/IconCircleList"/>
    <dgm:cxn modelId="{F1953B72-41B4-42FF-AA68-1C1A4DF7BB5D}" type="presOf" srcId="{F2479F38-43F4-4B5E-8405-580B7F2AA99F}" destId="{D9111ACC-3ADB-45AA-B768-F0D7C1F1F638}" srcOrd="0" destOrd="0" presId="urn:microsoft.com/office/officeart/2018/2/layout/IconCircleList"/>
    <dgm:cxn modelId="{F3525386-62B8-48AF-93ED-C6EE13644B23}" srcId="{71B741C6-16A8-48E6-AC86-15D88D12C342}" destId="{2B16AD85-07FB-43D9-887F-3C1F67DD40D5}" srcOrd="3" destOrd="0" parTransId="{7587E204-6349-4E91-AF04-02B1222F5A79}" sibTransId="{5F3E103F-F6D1-4A6C-8817-C7B907982D62}"/>
    <dgm:cxn modelId="{554C1FB6-39D5-41B4-90C2-01EB5FDBD015}" type="presOf" srcId="{4D607CD8-8DE4-4BB7-9280-E4850F068696}" destId="{EB5419B8-4D96-4162-A1CF-6A41D080858C}" srcOrd="0" destOrd="0" presId="urn:microsoft.com/office/officeart/2018/2/layout/IconCircleList"/>
    <dgm:cxn modelId="{663428CB-3E1B-476A-A546-62B64D2D3958}" srcId="{71B741C6-16A8-48E6-AC86-15D88D12C342}" destId="{F2479F38-43F4-4B5E-8405-580B7F2AA99F}" srcOrd="2" destOrd="0" parTransId="{94DA2A68-E048-408C-AD5E-7BEDA0292704}" sibTransId="{90D4B8BC-35F1-43A3-BD97-74193FEA0A8A}"/>
    <dgm:cxn modelId="{1D5C03D6-E14D-49DE-A379-9B7C7D23D8FB}" srcId="{71B741C6-16A8-48E6-AC86-15D88D12C342}" destId="{2220E7C3-06FE-43D4-A2EC-95F768A25847}" srcOrd="1" destOrd="0" parTransId="{EE352E6C-3670-4405-9934-8D78C8FD7B83}" sibTransId="{4D607CD8-8DE4-4BB7-9280-E4850F068696}"/>
    <dgm:cxn modelId="{F4AD3078-0FCD-4637-807A-A2E1FE4FC261}" type="presParOf" srcId="{08642D45-77A4-4679-BFE9-29087C3977B3}" destId="{E9CE1826-880F-4B5F-8CD6-580E5F026641}" srcOrd="0" destOrd="0" presId="urn:microsoft.com/office/officeart/2018/2/layout/IconCircleList"/>
    <dgm:cxn modelId="{0EC8DC88-B65D-4E26-9E1A-AA20C9DC0D4D}" type="presParOf" srcId="{E9CE1826-880F-4B5F-8CD6-580E5F026641}" destId="{852BFB3C-FC0A-431A-973C-5493BD30CB32}" srcOrd="0" destOrd="0" presId="urn:microsoft.com/office/officeart/2018/2/layout/IconCircleList"/>
    <dgm:cxn modelId="{39E16666-A0DC-4110-A0D3-81B0D391BAD7}" type="presParOf" srcId="{852BFB3C-FC0A-431A-973C-5493BD30CB32}" destId="{18ACD79F-EF97-4D3D-8868-C45D600A4710}" srcOrd="0" destOrd="0" presId="urn:microsoft.com/office/officeart/2018/2/layout/IconCircleList"/>
    <dgm:cxn modelId="{542FC98B-15DF-4C80-BD2B-B45243E9CE2A}" type="presParOf" srcId="{852BFB3C-FC0A-431A-973C-5493BD30CB32}" destId="{E1042CF4-D224-4573-B9EE-8606E58C6666}" srcOrd="1" destOrd="0" presId="urn:microsoft.com/office/officeart/2018/2/layout/IconCircleList"/>
    <dgm:cxn modelId="{8649D38B-EFEA-45B0-A4D5-F36F0C43B3BC}" type="presParOf" srcId="{852BFB3C-FC0A-431A-973C-5493BD30CB32}" destId="{068F9DBB-C77A-4043-B4E9-9B4E21C8A624}" srcOrd="2" destOrd="0" presId="urn:microsoft.com/office/officeart/2018/2/layout/IconCircleList"/>
    <dgm:cxn modelId="{B0A04374-E5A3-4355-82A8-D12CAA42271C}" type="presParOf" srcId="{852BFB3C-FC0A-431A-973C-5493BD30CB32}" destId="{9CD929D0-FD36-40DE-8188-D544DB6A0DF8}" srcOrd="3" destOrd="0" presId="urn:microsoft.com/office/officeart/2018/2/layout/IconCircleList"/>
    <dgm:cxn modelId="{5428D0DA-1DD6-4A6E-9D20-963C12F19158}" type="presParOf" srcId="{E9CE1826-880F-4B5F-8CD6-580E5F026641}" destId="{A4940462-3AD2-4260-81EC-3D8961C45DBA}" srcOrd="1" destOrd="0" presId="urn:microsoft.com/office/officeart/2018/2/layout/IconCircleList"/>
    <dgm:cxn modelId="{0CB3CE07-3BF8-42C4-8ADC-A94DB444895E}" type="presParOf" srcId="{E9CE1826-880F-4B5F-8CD6-580E5F026641}" destId="{1068CD65-7872-4237-959C-42785688ABDF}" srcOrd="2" destOrd="0" presId="urn:microsoft.com/office/officeart/2018/2/layout/IconCircleList"/>
    <dgm:cxn modelId="{526DA89C-6DBB-451B-8233-85866BA6DC98}" type="presParOf" srcId="{1068CD65-7872-4237-959C-42785688ABDF}" destId="{FFBB1EE3-1C43-46D6-8D19-D0695F978842}" srcOrd="0" destOrd="0" presId="urn:microsoft.com/office/officeart/2018/2/layout/IconCircleList"/>
    <dgm:cxn modelId="{A09BA056-0700-4C6D-9847-1266EE0150CA}" type="presParOf" srcId="{1068CD65-7872-4237-959C-42785688ABDF}" destId="{8A4D6B71-B64A-4F57-80D3-1ED03133258E}" srcOrd="1" destOrd="0" presId="urn:microsoft.com/office/officeart/2018/2/layout/IconCircleList"/>
    <dgm:cxn modelId="{F61C1D1D-05E0-45AA-80F2-F2AD180654BE}" type="presParOf" srcId="{1068CD65-7872-4237-959C-42785688ABDF}" destId="{4AA0AE1F-FE97-449E-A07B-8D44A65E4A60}" srcOrd="2" destOrd="0" presId="urn:microsoft.com/office/officeart/2018/2/layout/IconCircleList"/>
    <dgm:cxn modelId="{ADD46DEC-DECB-46C7-86B1-3B19847B9C57}" type="presParOf" srcId="{1068CD65-7872-4237-959C-42785688ABDF}" destId="{630DE176-C459-4B26-8453-93C5A517ECF3}" srcOrd="3" destOrd="0" presId="urn:microsoft.com/office/officeart/2018/2/layout/IconCircleList"/>
    <dgm:cxn modelId="{501548A2-EA2F-4011-B644-C6F9B9BCD080}" type="presParOf" srcId="{E9CE1826-880F-4B5F-8CD6-580E5F026641}" destId="{EB5419B8-4D96-4162-A1CF-6A41D080858C}" srcOrd="3" destOrd="0" presId="urn:microsoft.com/office/officeart/2018/2/layout/IconCircleList"/>
    <dgm:cxn modelId="{C2065D80-19D2-4226-B719-5BD6F00C345A}" type="presParOf" srcId="{E9CE1826-880F-4B5F-8CD6-580E5F026641}" destId="{140A2CE6-6289-424E-BD36-032DF3AD6A85}" srcOrd="4" destOrd="0" presId="urn:microsoft.com/office/officeart/2018/2/layout/IconCircleList"/>
    <dgm:cxn modelId="{23AA1995-AD6A-4F65-A9EB-247A6B93C3B7}" type="presParOf" srcId="{140A2CE6-6289-424E-BD36-032DF3AD6A85}" destId="{BBFF99B6-556E-4153-9007-83ADA7CEB729}" srcOrd="0" destOrd="0" presId="urn:microsoft.com/office/officeart/2018/2/layout/IconCircleList"/>
    <dgm:cxn modelId="{81E74B8B-4041-4568-913E-6735ACAD55F8}" type="presParOf" srcId="{140A2CE6-6289-424E-BD36-032DF3AD6A85}" destId="{205BB380-4480-4245-8A3B-40BA5C8BDD10}" srcOrd="1" destOrd="0" presId="urn:microsoft.com/office/officeart/2018/2/layout/IconCircleList"/>
    <dgm:cxn modelId="{03A11667-F304-4599-B266-8866A4952D36}" type="presParOf" srcId="{140A2CE6-6289-424E-BD36-032DF3AD6A85}" destId="{120E2387-CA9B-4EF8-8951-FF1206BED847}" srcOrd="2" destOrd="0" presId="urn:microsoft.com/office/officeart/2018/2/layout/IconCircleList"/>
    <dgm:cxn modelId="{08110358-8477-4CA0-9CB0-C8C47AC9055B}" type="presParOf" srcId="{140A2CE6-6289-424E-BD36-032DF3AD6A85}" destId="{D9111ACC-3ADB-45AA-B768-F0D7C1F1F638}" srcOrd="3" destOrd="0" presId="urn:microsoft.com/office/officeart/2018/2/layout/IconCircleList"/>
    <dgm:cxn modelId="{D933D740-4C1C-4965-A754-4840CBFDDF28}" type="presParOf" srcId="{E9CE1826-880F-4B5F-8CD6-580E5F026641}" destId="{8FCD9336-C631-4669-A353-FEE9093A2908}" srcOrd="5" destOrd="0" presId="urn:microsoft.com/office/officeart/2018/2/layout/IconCircleList"/>
    <dgm:cxn modelId="{4A8F26D6-EC22-40BD-BC79-8ED7284051A1}" type="presParOf" srcId="{E9CE1826-880F-4B5F-8CD6-580E5F026641}" destId="{76A6034F-740B-47BA-9F1A-4BA7D85D6735}" srcOrd="6" destOrd="0" presId="urn:microsoft.com/office/officeart/2018/2/layout/IconCircleList"/>
    <dgm:cxn modelId="{8597A820-0FD0-4C84-91BA-83A3379420AD}" type="presParOf" srcId="{76A6034F-740B-47BA-9F1A-4BA7D85D6735}" destId="{29D2DE11-249E-4C40-B538-F35C7062D7E4}" srcOrd="0" destOrd="0" presId="urn:microsoft.com/office/officeart/2018/2/layout/IconCircleList"/>
    <dgm:cxn modelId="{869EE340-2E9C-477F-9584-8DB1345DC392}" type="presParOf" srcId="{76A6034F-740B-47BA-9F1A-4BA7D85D6735}" destId="{9A6BE2D5-426E-494D-9F57-1271B5D7EDA5}" srcOrd="1" destOrd="0" presId="urn:microsoft.com/office/officeart/2018/2/layout/IconCircleList"/>
    <dgm:cxn modelId="{5A5DEA00-7E74-4819-89BF-3E77E0E871DC}" type="presParOf" srcId="{76A6034F-740B-47BA-9F1A-4BA7D85D6735}" destId="{0F00EF88-EB01-4674-9463-A13EAA8B647F}" srcOrd="2" destOrd="0" presId="urn:microsoft.com/office/officeart/2018/2/layout/IconCircleList"/>
    <dgm:cxn modelId="{9F4A00B4-C3E5-4478-9B91-C76E91471CD9}" type="presParOf" srcId="{76A6034F-740B-47BA-9F1A-4BA7D85D6735}" destId="{501DACCF-C6C5-4786-B50F-44123B2A616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A0D1D-1EFA-46D6-8453-9C95F849C7DE}">
      <dsp:nvSpPr>
        <dsp:cNvPr id="0" name=""/>
        <dsp:cNvSpPr/>
      </dsp:nvSpPr>
      <dsp:spPr>
        <a:xfrm>
          <a:off x="3007" y="0"/>
          <a:ext cx="2385993" cy="2961995"/>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021" tIns="330200" rIns="186021" bIns="330200" numCol="1" spcCol="1270" anchor="t" anchorCtr="0">
          <a:noAutofit/>
        </a:bodyPr>
        <a:lstStyle/>
        <a:p>
          <a:pPr marL="0" lvl="0" indent="0" algn="l" defTabSz="666750">
            <a:lnSpc>
              <a:spcPct val="90000"/>
            </a:lnSpc>
            <a:spcBef>
              <a:spcPct val="0"/>
            </a:spcBef>
            <a:spcAft>
              <a:spcPct val="35000"/>
            </a:spcAft>
            <a:buNone/>
          </a:pPr>
          <a:r>
            <a:rPr lang="en-US" sz="1500" b="1" kern="1200"/>
            <a:t>You will be able to complete a precepting form on the candidate</a:t>
          </a:r>
          <a:endParaRPr lang="en-US" sz="1500" kern="1200"/>
        </a:p>
      </dsp:txBody>
      <dsp:txXfrm>
        <a:off x="3007" y="1125558"/>
        <a:ext cx="2385993" cy="1777197"/>
      </dsp:txXfrm>
    </dsp:sp>
    <dsp:sp modelId="{331A300B-37E4-4174-A8F4-868D55A8649F}">
      <dsp:nvSpPr>
        <dsp:cNvPr id="0" name=""/>
        <dsp:cNvSpPr/>
      </dsp:nvSpPr>
      <dsp:spPr>
        <a:xfrm>
          <a:off x="751704" y="296199"/>
          <a:ext cx="888598" cy="888598"/>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9279" tIns="12700" rIns="69279" bIns="12700" numCol="1" spcCol="1270" anchor="ctr" anchorCtr="0">
          <a:noAutofit/>
        </a:bodyPr>
        <a:lstStyle/>
        <a:p>
          <a:pPr marL="0" lvl="0" indent="0" algn="ctr" defTabSz="1911350">
            <a:lnSpc>
              <a:spcPct val="90000"/>
            </a:lnSpc>
            <a:spcBef>
              <a:spcPct val="0"/>
            </a:spcBef>
            <a:spcAft>
              <a:spcPct val="35000"/>
            </a:spcAft>
            <a:buNone/>
          </a:pPr>
          <a:r>
            <a:rPr lang="en-US" sz="4300" kern="1200"/>
            <a:t>1</a:t>
          </a:r>
        </a:p>
      </dsp:txBody>
      <dsp:txXfrm>
        <a:off x="881836" y="426331"/>
        <a:ext cx="628334" cy="628334"/>
      </dsp:txXfrm>
    </dsp:sp>
    <dsp:sp modelId="{FAE29A6C-0A63-45C8-98FA-CFB52491D387}">
      <dsp:nvSpPr>
        <dsp:cNvPr id="0" name=""/>
        <dsp:cNvSpPr/>
      </dsp:nvSpPr>
      <dsp:spPr>
        <a:xfrm>
          <a:off x="3007" y="2961924"/>
          <a:ext cx="2385993" cy="72"/>
        </a:xfrm>
        <a:prstGeom prst="rect">
          <a:avLst/>
        </a:prstGeom>
        <a:gradFill rotWithShape="0">
          <a:gsLst>
            <a:gs pos="0">
              <a:schemeClr val="accent2">
                <a:hueOff val="127084"/>
                <a:satOff val="-2840"/>
                <a:lumOff val="-2689"/>
                <a:alphaOff val="0"/>
                <a:tint val="96000"/>
                <a:lumMod val="104000"/>
              </a:schemeClr>
            </a:gs>
            <a:gs pos="100000">
              <a:schemeClr val="accent2">
                <a:hueOff val="127084"/>
                <a:satOff val="-2840"/>
                <a:lumOff val="-2689"/>
                <a:alphaOff val="0"/>
                <a:shade val="98000"/>
                <a:lumMod val="94000"/>
              </a:schemeClr>
            </a:gs>
          </a:gsLst>
          <a:lin ang="5400000" scaled="0"/>
        </a:gradFill>
        <a:ln w="9525" cap="rnd" cmpd="sng" algn="ctr">
          <a:solidFill>
            <a:schemeClr val="accent2">
              <a:hueOff val="127084"/>
              <a:satOff val="-2840"/>
              <a:lumOff val="-2689"/>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CB878383-D8AD-4DE7-90EA-4652F226932A}">
      <dsp:nvSpPr>
        <dsp:cNvPr id="0" name=""/>
        <dsp:cNvSpPr/>
      </dsp:nvSpPr>
      <dsp:spPr>
        <a:xfrm>
          <a:off x="2627600" y="0"/>
          <a:ext cx="2385993" cy="2961995"/>
        </a:xfrm>
        <a:prstGeom prst="rect">
          <a:avLst/>
        </a:prstGeom>
        <a:solidFill>
          <a:schemeClr val="accent2">
            <a:tint val="40000"/>
            <a:alpha val="90000"/>
            <a:hueOff val="327380"/>
            <a:satOff val="-16689"/>
            <a:lumOff val="-1726"/>
            <a:alphaOff val="0"/>
          </a:schemeClr>
        </a:solidFill>
        <a:ln w="9525" cap="rnd" cmpd="sng" algn="ctr">
          <a:solidFill>
            <a:schemeClr val="accent2">
              <a:tint val="40000"/>
              <a:alpha val="90000"/>
              <a:hueOff val="327380"/>
              <a:satOff val="-16689"/>
              <a:lumOff val="-17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021" tIns="330200" rIns="186021" bIns="330200" numCol="1" spcCol="1270" anchor="t" anchorCtr="0">
          <a:noAutofit/>
        </a:bodyPr>
        <a:lstStyle/>
        <a:p>
          <a:pPr marL="0" lvl="0" indent="0" algn="l" defTabSz="666750">
            <a:lnSpc>
              <a:spcPct val="90000"/>
            </a:lnSpc>
            <a:spcBef>
              <a:spcPct val="0"/>
            </a:spcBef>
            <a:spcAft>
              <a:spcPct val="35000"/>
            </a:spcAft>
            <a:buNone/>
          </a:pPr>
          <a:r>
            <a:rPr lang="en-US" sz="1500" b="1" kern="1200"/>
            <a:t>You will learn how to talk with the candidate/trainee about areas that need improvement</a:t>
          </a:r>
          <a:endParaRPr lang="en-US" sz="1500" kern="1200"/>
        </a:p>
      </dsp:txBody>
      <dsp:txXfrm>
        <a:off x="2627600" y="1125558"/>
        <a:ext cx="2385993" cy="1777197"/>
      </dsp:txXfrm>
    </dsp:sp>
    <dsp:sp modelId="{F98D3788-2869-4096-B4AE-3F294B49A879}">
      <dsp:nvSpPr>
        <dsp:cNvPr id="0" name=""/>
        <dsp:cNvSpPr/>
      </dsp:nvSpPr>
      <dsp:spPr>
        <a:xfrm>
          <a:off x="3376297" y="296199"/>
          <a:ext cx="888598" cy="888598"/>
        </a:xfrm>
        <a:prstGeom prst="ellipse">
          <a:avLst/>
        </a:prstGeom>
        <a:gradFill rotWithShape="0">
          <a:gsLst>
            <a:gs pos="0">
              <a:schemeClr val="accent2">
                <a:hueOff val="254167"/>
                <a:satOff val="-5681"/>
                <a:lumOff val="-5378"/>
                <a:alphaOff val="0"/>
                <a:tint val="96000"/>
                <a:lumMod val="104000"/>
              </a:schemeClr>
            </a:gs>
            <a:gs pos="100000">
              <a:schemeClr val="accent2">
                <a:hueOff val="254167"/>
                <a:satOff val="-5681"/>
                <a:lumOff val="-5378"/>
                <a:alphaOff val="0"/>
                <a:shade val="98000"/>
                <a:lumMod val="94000"/>
              </a:schemeClr>
            </a:gs>
          </a:gsLst>
          <a:lin ang="5400000" scaled="0"/>
        </a:gradFill>
        <a:ln w="9525" cap="rnd" cmpd="sng" algn="ctr">
          <a:solidFill>
            <a:schemeClr val="accent2">
              <a:hueOff val="254167"/>
              <a:satOff val="-5681"/>
              <a:lumOff val="-5378"/>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9279" tIns="12700" rIns="69279" bIns="12700" numCol="1" spcCol="1270" anchor="ctr" anchorCtr="0">
          <a:noAutofit/>
        </a:bodyPr>
        <a:lstStyle/>
        <a:p>
          <a:pPr marL="0" lvl="0" indent="0" algn="ctr" defTabSz="1911350">
            <a:lnSpc>
              <a:spcPct val="90000"/>
            </a:lnSpc>
            <a:spcBef>
              <a:spcPct val="0"/>
            </a:spcBef>
            <a:spcAft>
              <a:spcPct val="35000"/>
            </a:spcAft>
            <a:buNone/>
          </a:pPr>
          <a:r>
            <a:rPr lang="en-US" sz="4300" kern="1200"/>
            <a:t>2</a:t>
          </a:r>
        </a:p>
      </dsp:txBody>
      <dsp:txXfrm>
        <a:off x="3506429" y="426331"/>
        <a:ext cx="628334" cy="628334"/>
      </dsp:txXfrm>
    </dsp:sp>
    <dsp:sp modelId="{D900CE3B-8284-4DFF-A973-28E6C8C11981}">
      <dsp:nvSpPr>
        <dsp:cNvPr id="0" name=""/>
        <dsp:cNvSpPr/>
      </dsp:nvSpPr>
      <dsp:spPr>
        <a:xfrm>
          <a:off x="2627600" y="2961924"/>
          <a:ext cx="2385993" cy="72"/>
        </a:xfrm>
        <a:prstGeom prst="rect">
          <a:avLst/>
        </a:prstGeom>
        <a:gradFill rotWithShape="0">
          <a:gsLst>
            <a:gs pos="0">
              <a:schemeClr val="accent2">
                <a:hueOff val="381251"/>
                <a:satOff val="-8521"/>
                <a:lumOff val="-8067"/>
                <a:alphaOff val="0"/>
                <a:tint val="96000"/>
                <a:lumMod val="104000"/>
              </a:schemeClr>
            </a:gs>
            <a:gs pos="100000">
              <a:schemeClr val="accent2">
                <a:hueOff val="381251"/>
                <a:satOff val="-8521"/>
                <a:lumOff val="-8067"/>
                <a:alphaOff val="0"/>
                <a:shade val="98000"/>
                <a:lumMod val="94000"/>
              </a:schemeClr>
            </a:gs>
          </a:gsLst>
          <a:lin ang="5400000" scaled="0"/>
        </a:gradFill>
        <a:ln w="9525" cap="rnd" cmpd="sng" algn="ctr">
          <a:solidFill>
            <a:schemeClr val="accent2">
              <a:hueOff val="381251"/>
              <a:satOff val="-8521"/>
              <a:lumOff val="-8067"/>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6CFF01E-C16D-4982-A815-07B6A72CA582}">
      <dsp:nvSpPr>
        <dsp:cNvPr id="0" name=""/>
        <dsp:cNvSpPr/>
      </dsp:nvSpPr>
      <dsp:spPr>
        <a:xfrm>
          <a:off x="5252192" y="0"/>
          <a:ext cx="2385993" cy="2961995"/>
        </a:xfrm>
        <a:prstGeom prst="rect">
          <a:avLst/>
        </a:prstGeom>
        <a:solidFill>
          <a:schemeClr val="accent2">
            <a:tint val="40000"/>
            <a:alpha val="90000"/>
            <a:hueOff val="654760"/>
            <a:satOff val="-33377"/>
            <a:lumOff val="-3453"/>
            <a:alphaOff val="0"/>
          </a:schemeClr>
        </a:solidFill>
        <a:ln w="9525" cap="rnd" cmpd="sng" algn="ctr">
          <a:solidFill>
            <a:schemeClr val="accent2">
              <a:tint val="40000"/>
              <a:alpha val="90000"/>
              <a:hueOff val="654760"/>
              <a:satOff val="-33377"/>
              <a:lumOff val="-345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021" tIns="330200" rIns="186021" bIns="330200" numCol="1" spcCol="1270" anchor="t" anchorCtr="0">
          <a:noAutofit/>
        </a:bodyPr>
        <a:lstStyle/>
        <a:p>
          <a:pPr marL="0" lvl="0" indent="0" algn="l" defTabSz="666750">
            <a:lnSpc>
              <a:spcPct val="90000"/>
            </a:lnSpc>
            <a:spcBef>
              <a:spcPct val="0"/>
            </a:spcBef>
            <a:spcAft>
              <a:spcPct val="35000"/>
            </a:spcAft>
            <a:buNone/>
          </a:pPr>
          <a:r>
            <a:rPr lang="en-US" sz="1500" b="1" kern="1200"/>
            <a:t>You will learn why it is important to provide constructive feedback to candidates</a:t>
          </a:r>
          <a:endParaRPr lang="en-US" sz="1500" kern="1200"/>
        </a:p>
      </dsp:txBody>
      <dsp:txXfrm>
        <a:off x="5252192" y="1125558"/>
        <a:ext cx="2385993" cy="1777197"/>
      </dsp:txXfrm>
    </dsp:sp>
    <dsp:sp modelId="{1CB6EFDC-3D5D-491F-B38F-E8371C47CD61}">
      <dsp:nvSpPr>
        <dsp:cNvPr id="0" name=""/>
        <dsp:cNvSpPr/>
      </dsp:nvSpPr>
      <dsp:spPr>
        <a:xfrm>
          <a:off x="6000889" y="296199"/>
          <a:ext cx="888598" cy="888598"/>
        </a:xfrm>
        <a:prstGeom prst="ellipse">
          <a:avLst/>
        </a:prstGeom>
        <a:gradFill rotWithShape="0">
          <a:gsLst>
            <a:gs pos="0">
              <a:schemeClr val="accent2">
                <a:hueOff val="508335"/>
                <a:satOff val="-11362"/>
                <a:lumOff val="-10756"/>
                <a:alphaOff val="0"/>
                <a:tint val="96000"/>
                <a:lumMod val="104000"/>
              </a:schemeClr>
            </a:gs>
            <a:gs pos="100000">
              <a:schemeClr val="accent2">
                <a:hueOff val="508335"/>
                <a:satOff val="-11362"/>
                <a:lumOff val="-10756"/>
                <a:alphaOff val="0"/>
                <a:shade val="98000"/>
                <a:lumMod val="94000"/>
              </a:schemeClr>
            </a:gs>
          </a:gsLst>
          <a:lin ang="5400000" scaled="0"/>
        </a:gradFill>
        <a:ln w="9525" cap="rnd" cmpd="sng" algn="ctr">
          <a:solidFill>
            <a:schemeClr val="accent2">
              <a:hueOff val="508335"/>
              <a:satOff val="-11362"/>
              <a:lumOff val="-10756"/>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9279" tIns="12700" rIns="69279" bIns="12700" numCol="1" spcCol="1270" anchor="ctr" anchorCtr="0">
          <a:noAutofit/>
        </a:bodyPr>
        <a:lstStyle/>
        <a:p>
          <a:pPr marL="0" lvl="0" indent="0" algn="ctr" defTabSz="1911350">
            <a:lnSpc>
              <a:spcPct val="90000"/>
            </a:lnSpc>
            <a:spcBef>
              <a:spcPct val="0"/>
            </a:spcBef>
            <a:spcAft>
              <a:spcPct val="35000"/>
            </a:spcAft>
            <a:buNone/>
          </a:pPr>
          <a:r>
            <a:rPr lang="en-US" sz="4300" kern="1200"/>
            <a:t>3</a:t>
          </a:r>
        </a:p>
      </dsp:txBody>
      <dsp:txXfrm>
        <a:off x="6131021" y="426331"/>
        <a:ext cx="628334" cy="628334"/>
      </dsp:txXfrm>
    </dsp:sp>
    <dsp:sp modelId="{9F695337-FE19-42CA-B32C-914E2B534BE0}">
      <dsp:nvSpPr>
        <dsp:cNvPr id="0" name=""/>
        <dsp:cNvSpPr/>
      </dsp:nvSpPr>
      <dsp:spPr>
        <a:xfrm>
          <a:off x="5252192" y="2961924"/>
          <a:ext cx="2385993" cy="72"/>
        </a:xfrm>
        <a:prstGeom prst="rect">
          <a:avLst/>
        </a:prstGeom>
        <a:gradFill rotWithShape="0">
          <a:gsLst>
            <a:gs pos="0">
              <a:schemeClr val="accent2">
                <a:hueOff val="635418"/>
                <a:satOff val="-14202"/>
                <a:lumOff val="-13445"/>
                <a:alphaOff val="0"/>
                <a:tint val="96000"/>
                <a:lumMod val="104000"/>
              </a:schemeClr>
            </a:gs>
            <a:gs pos="100000">
              <a:schemeClr val="accent2">
                <a:hueOff val="635418"/>
                <a:satOff val="-14202"/>
                <a:lumOff val="-13445"/>
                <a:alphaOff val="0"/>
                <a:shade val="98000"/>
                <a:lumMod val="94000"/>
              </a:schemeClr>
            </a:gs>
          </a:gsLst>
          <a:lin ang="5400000" scaled="0"/>
        </a:gradFill>
        <a:ln w="9525" cap="rnd" cmpd="sng" algn="ctr">
          <a:solidFill>
            <a:schemeClr val="accent2">
              <a:hueOff val="635418"/>
              <a:satOff val="-14202"/>
              <a:lumOff val="-13445"/>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9B2269DC-4210-428E-BEFD-9D154F281343}">
      <dsp:nvSpPr>
        <dsp:cNvPr id="0" name=""/>
        <dsp:cNvSpPr/>
      </dsp:nvSpPr>
      <dsp:spPr>
        <a:xfrm>
          <a:off x="7876785" y="0"/>
          <a:ext cx="2385993" cy="2961995"/>
        </a:xfrm>
        <a:prstGeom prst="rect">
          <a:avLst/>
        </a:prstGeom>
        <a:solidFill>
          <a:schemeClr val="accent2">
            <a:tint val="40000"/>
            <a:alpha val="90000"/>
            <a:hueOff val="982140"/>
            <a:satOff val="-50066"/>
            <a:lumOff val="-5179"/>
            <a:alphaOff val="0"/>
          </a:schemeClr>
        </a:solidFill>
        <a:ln w="9525" cap="rnd" cmpd="sng" algn="ctr">
          <a:solidFill>
            <a:schemeClr val="accent2">
              <a:tint val="40000"/>
              <a:alpha val="90000"/>
              <a:hueOff val="982140"/>
              <a:satOff val="-50066"/>
              <a:lumOff val="-517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021" tIns="330200" rIns="186021" bIns="330200" numCol="1" spcCol="1270" anchor="t" anchorCtr="0">
          <a:noAutofit/>
        </a:bodyPr>
        <a:lstStyle/>
        <a:p>
          <a:pPr marL="0" lvl="0" indent="0" algn="l" defTabSz="666750">
            <a:lnSpc>
              <a:spcPct val="90000"/>
            </a:lnSpc>
            <a:spcBef>
              <a:spcPct val="0"/>
            </a:spcBef>
            <a:spcAft>
              <a:spcPct val="35000"/>
            </a:spcAft>
            <a:buNone/>
          </a:pPr>
          <a:r>
            <a:rPr lang="en-US" sz="1500" b="1" kern="1200"/>
            <a:t>You will learn how to document on the forms. </a:t>
          </a:r>
          <a:endParaRPr lang="en-US" sz="1500" kern="1200"/>
        </a:p>
      </dsp:txBody>
      <dsp:txXfrm>
        <a:off x="7876785" y="1125558"/>
        <a:ext cx="2385993" cy="1777197"/>
      </dsp:txXfrm>
    </dsp:sp>
    <dsp:sp modelId="{3A8CEC73-C16E-40FA-A616-7D7416D9A8D3}">
      <dsp:nvSpPr>
        <dsp:cNvPr id="0" name=""/>
        <dsp:cNvSpPr/>
      </dsp:nvSpPr>
      <dsp:spPr>
        <a:xfrm>
          <a:off x="8625482" y="296199"/>
          <a:ext cx="888598" cy="888598"/>
        </a:xfrm>
        <a:prstGeom prst="ellipse">
          <a:avLst/>
        </a:prstGeom>
        <a:gradFill rotWithShape="0">
          <a:gsLst>
            <a:gs pos="0">
              <a:schemeClr val="accent2">
                <a:hueOff val="762502"/>
                <a:satOff val="-17043"/>
                <a:lumOff val="-16134"/>
                <a:alphaOff val="0"/>
                <a:tint val="96000"/>
                <a:lumMod val="104000"/>
              </a:schemeClr>
            </a:gs>
            <a:gs pos="100000">
              <a:schemeClr val="accent2">
                <a:hueOff val="762502"/>
                <a:satOff val="-17043"/>
                <a:lumOff val="-16134"/>
                <a:alphaOff val="0"/>
                <a:shade val="98000"/>
                <a:lumMod val="94000"/>
              </a:schemeClr>
            </a:gs>
          </a:gsLst>
          <a:lin ang="5400000" scaled="0"/>
        </a:gradFill>
        <a:ln w="9525" cap="rnd" cmpd="sng" algn="ctr">
          <a:solidFill>
            <a:schemeClr val="accent2">
              <a:hueOff val="762502"/>
              <a:satOff val="-17043"/>
              <a:lumOff val="-16134"/>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9279" tIns="12700" rIns="69279" bIns="12700" numCol="1" spcCol="1270" anchor="ctr" anchorCtr="0">
          <a:noAutofit/>
        </a:bodyPr>
        <a:lstStyle/>
        <a:p>
          <a:pPr marL="0" lvl="0" indent="0" algn="ctr" defTabSz="1911350">
            <a:lnSpc>
              <a:spcPct val="90000"/>
            </a:lnSpc>
            <a:spcBef>
              <a:spcPct val="0"/>
            </a:spcBef>
            <a:spcAft>
              <a:spcPct val="35000"/>
            </a:spcAft>
            <a:buNone/>
          </a:pPr>
          <a:r>
            <a:rPr lang="en-US" sz="4300" kern="1200"/>
            <a:t>4</a:t>
          </a:r>
        </a:p>
      </dsp:txBody>
      <dsp:txXfrm>
        <a:off x="8755614" y="426331"/>
        <a:ext cx="628334" cy="628334"/>
      </dsp:txXfrm>
    </dsp:sp>
    <dsp:sp modelId="{DF396993-FF1E-489A-A472-B91A14C80699}">
      <dsp:nvSpPr>
        <dsp:cNvPr id="0" name=""/>
        <dsp:cNvSpPr/>
      </dsp:nvSpPr>
      <dsp:spPr>
        <a:xfrm>
          <a:off x="7876785" y="2961924"/>
          <a:ext cx="2385993" cy="72"/>
        </a:xfrm>
        <a:prstGeom prst="rect">
          <a:avLst/>
        </a:prstGeom>
        <a:gradFill rotWithShape="0">
          <a:gsLst>
            <a:gs pos="0">
              <a:schemeClr val="accent2">
                <a:hueOff val="889586"/>
                <a:satOff val="-19883"/>
                <a:lumOff val="-18823"/>
                <a:alphaOff val="0"/>
                <a:tint val="96000"/>
                <a:lumMod val="104000"/>
              </a:schemeClr>
            </a:gs>
            <a:gs pos="100000">
              <a:schemeClr val="accent2">
                <a:hueOff val="889586"/>
                <a:satOff val="-19883"/>
                <a:lumOff val="-18823"/>
                <a:alphaOff val="0"/>
                <a:shade val="98000"/>
                <a:lumMod val="94000"/>
              </a:schemeClr>
            </a:gs>
          </a:gsLst>
          <a:lin ang="5400000" scaled="0"/>
        </a:gradFill>
        <a:ln w="9525" cap="rnd" cmpd="sng" algn="ctr">
          <a:solidFill>
            <a:schemeClr val="accent2">
              <a:hueOff val="889586"/>
              <a:satOff val="-19883"/>
              <a:lumOff val="-18823"/>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57F4C1-FC68-46A8-8E64-9712602A5A5C}">
      <dsp:nvSpPr>
        <dsp:cNvPr id="0" name=""/>
        <dsp:cNvSpPr/>
      </dsp:nvSpPr>
      <dsp:spPr>
        <a:xfrm>
          <a:off x="0" y="11229"/>
          <a:ext cx="6832212" cy="2569319"/>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a:t>The candidate should bring their own supplies and should pay for their own motel and food costs. </a:t>
          </a:r>
          <a:endParaRPr lang="en-US" sz="3600" kern="1200"/>
        </a:p>
      </dsp:txBody>
      <dsp:txXfrm>
        <a:off x="125424" y="136653"/>
        <a:ext cx="6581364" cy="2318471"/>
      </dsp:txXfrm>
    </dsp:sp>
    <dsp:sp modelId="{CE1497D4-ACC5-42BC-8652-39276621E382}">
      <dsp:nvSpPr>
        <dsp:cNvPr id="0" name=""/>
        <dsp:cNvSpPr/>
      </dsp:nvSpPr>
      <dsp:spPr>
        <a:xfrm>
          <a:off x="0" y="2684229"/>
          <a:ext cx="6832212" cy="2569319"/>
        </a:xfrm>
        <a:prstGeom prst="roundRect">
          <a:avLst/>
        </a:prstGeom>
        <a:gradFill rotWithShape="0">
          <a:gsLst>
            <a:gs pos="0">
              <a:schemeClr val="accent2">
                <a:hueOff val="889586"/>
                <a:satOff val="-19883"/>
                <a:lumOff val="-18823"/>
                <a:alphaOff val="0"/>
                <a:tint val="96000"/>
                <a:lumMod val="104000"/>
              </a:schemeClr>
            </a:gs>
            <a:gs pos="100000">
              <a:schemeClr val="accent2">
                <a:hueOff val="889586"/>
                <a:satOff val="-19883"/>
                <a:lumOff val="-1882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b="1" kern="1200"/>
            <a:t>The candidate should have the proper tools to do the work</a:t>
          </a:r>
          <a:endParaRPr lang="en-US" sz="3600" kern="1200"/>
        </a:p>
      </dsp:txBody>
      <dsp:txXfrm>
        <a:off x="125424" y="2809653"/>
        <a:ext cx="6581364" cy="23184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5B744-E62E-4D60-B5AB-56BF91756554}">
      <dsp:nvSpPr>
        <dsp:cNvPr id="0" name=""/>
        <dsp:cNvSpPr/>
      </dsp:nvSpPr>
      <dsp:spPr>
        <a:xfrm>
          <a:off x="8137" y="340725"/>
          <a:ext cx="888502" cy="88850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827211-14AB-4A89-BB4F-056296C7BE50}">
      <dsp:nvSpPr>
        <dsp:cNvPr id="0" name=""/>
        <dsp:cNvSpPr/>
      </dsp:nvSpPr>
      <dsp:spPr>
        <a:xfrm>
          <a:off x="194722" y="527311"/>
          <a:ext cx="515331" cy="5153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079286E-7919-4D44-9F71-D1DF9D51A43B}">
      <dsp:nvSpPr>
        <dsp:cNvPr id="0" name=""/>
        <dsp:cNvSpPr/>
      </dsp:nvSpPr>
      <dsp:spPr>
        <a:xfrm>
          <a:off x="1087033" y="340725"/>
          <a:ext cx="2094327" cy="8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Provide a honest written evaluation of the candidate's abilities and provide direction and guidance on areas that need improvement.</a:t>
          </a:r>
          <a:endParaRPr lang="en-US" sz="1100" kern="1200"/>
        </a:p>
      </dsp:txBody>
      <dsp:txXfrm>
        <a:off x="1087033" y="340725"/>
        <a:ext cx="2094327" cy="888502"/>
      </dsp:txXfrm>
    </dsp:sp>
    <dsp:sp modelId="{45A1DF01-BD24-4F44-ABD8-BC64188CD4C0}">
      <dsp:nvSpPr>
        <dsp:cNvPr id="0" name=""/>
        <dsp:cNvSpPr/>
      </dsp:nvSpPr>
      <dsp:spPr>
        <a:xfrm>
          <a:off x="3546281" y="340725"/>
          <a:ext cx="888502" cy="88850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6D1BAF-487E-452E-ADC3-DFB1928E2B08}">
      <dsp:nvSpPr>
        <dsp:cNvPr id="0" name=""/>
        <dsp:cNvSpPr/>
      </dsp:nvSpPr>
      <dsp:spPr>
        <a:xfrm>
          <a:off x="3732866" y="527311"/>
          <a:ext cx="515331" cy="5153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5F6E1F2-07E3-446A-AF69-C988B34C5D90}">
      <dsp:nvSpPr>
        <dsp:cNvPr id="0" name=""/>
        <dsp:cNvSpPr/>
      </dsp:nvSpPr>
      <dsp:spPr>
        <a:xfrm>
          <a:off x="4625177" y="340725"/>
          <a:ext cx="2094327" cy="8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Review the paperwork that is required</a:t>
          </a:r>
          <a:endParaRPr lang="en-US" sz="1100" kern="1200"/>
        </a:p>
      </dsp:txBody>
      <dsp:txXfrm>
        <a:off x="4625177" y="340725"/>
        <a:ext cx="2094327" cy="888502"/>
      </dsp:txXfrm>
    </dsp:sp>
    <dsp:sp modelId="{764C9660-B7B9-4352-AA78-2D64DE78C124}">
      <dsp:nvSpPr>
        <dsp:cNvPr id="0" name=""/>
        <dsp:cNvSpPr/>
      </dsp:nvSpPr>
      <dsp:spPr>
        <a:xfrm>
          <a:off x="7084425" y="340725"/>
          <a:ext cx="888502" cy="88850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E442D1-AF92-41FA-A79E-83AB64F61F18}">
      <dsp:nvSpPr>
        <dsp:cNvPr id="0" name=""/>
        <dsp:cNvSpPr/>
      </dsp:nvSpPr>
      <dsp:spPr>
        <a:xfrm>
          <a:off x="7271010" y="527311"/>
          <a:ext cx="515331" cy="5153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C8B7590-2486-481D-AE21-8E773844635E}">
      <dsp:nvSpPr>
        <dsp:cNvPr id="0" name=""/>
        <dsp:cNvSpPr/>
      </dsp:nvSpPr>
      <dsp:spPr>
        <a:xfrm>
          <a:off x="8163321" y="340725"/>
          <a:ext cx="2094327" cy="8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Review the Accident Plan, and the fall forms and the accident forms with the trainee and when these are used.</a:t>
          </a:r>
          <a:endParaRPr lang="en-US" sz="1100" kern="1200"/>
        </a:p>
      </dsp:txBody>
      <dsp:txXfrm>
        <a:off x="8163321" y="340725"/>
        <a:ext cx="2094327" cy="888502"/>
      </dsp:txXfrm>
    </dsp:sp>
    <dsp:sp modelId="{C28CAB8E-92D3-4EB6-BEF8-6B80FCD0F292}">
      <dsp:nvSpPr>
        <dsp:cNvPr id="0" name=""/>
        <dsp:cNvSpPr/>
      </dsp:nvSpPr>
      <dsp:spPr>
        <a:xfrm>
          <a:off x="8137" y="1732767"/>
          <a:ext cx="888502" cy="888502"/>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401AF0-8222-4F2E-8630-5213631B61CB}">
      <dsp:nvSpPr>
        <dsp:cNvPr id="0" name=""/>
        <dsp:cNvSpPr/>
      </dsp:nvSpPr>
      <dsp:spPr>
        <a:xfrm>
          <a:off x="194722" y="1919353"/>
          <a:ext cx="515331" cy="51533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535C005-F6F2-4013-94CF-2C84C4C4C866}">
      <dsp:nvSpPr>
        <dsp:cNvPr id="0" name=""/>
        <dsp:cNvSpPr/>
      </dsp:nvSpPr>
      <dsp:spPr>
        <a:xfrm>
          <a:off x="1087033" y="1732767"/>
          <a:ext cx="2094327" cy="8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Review and explain the role of the officials and the concept of team work</a:t>
          </a:r>
          <a:endParaRPr lang="en-US" sz="1100" kern="1200"/>
        </a:p>
      </dsp:txBody>
      <dsp:txXfrm>
        <a:off x="1087033" y="1732767"/>
        <a:ext cx="2094327" cy="888502"/>
      </dsp:txXfrm>
    </dsp:sp>
    <dsp:sp modelId="{3CE959DA-03C4-4BD6-8BBC-5656C06ABD35}">
      <dsp:nvSpPr>
        <dsp:cNvPr id="0" name=""/>
        <dsp:cNvSpPr/>
      </dsp:nvSpPr>
      <dsp:spPr>
        <a:xfrm>
          <a:off x="3546281" y="1732767"/>
          <a:ext cx="888502" cy="888502"/>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42CC71-67B9-41D5-8674-7166885B0F0C}">
      <dsp:nvSpPr>
        <dsp:cNvPr id="0" name=""/>
        <dsp:cNvSpPr/>
      </dsp:nvSpPr>
      <dsp:spPr>
        <a:xfrm>
          <a:off x="3732866" y="1919353"/>
          <a:ext cx="515331" cy="51533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2C1E6E6-6369-48D4-A9C3-7320FBF5785B}">
      <dsp:nvSpPr>
        <dsp:cNvPr id="0" name=""/>
        <dsp:cNvSpPr/>
      </dsp:nvSpPr>
      <dsp:spPr>
        <a:xfrm>
          <a:off x="4625177" y="1732767"/>
          <a:ext cx="2094327" cy="8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Provide direction on how to approach competitors/organizers in the job capacity.</a:t>
          </a:r>
          <a:endParaRPr lang="en-US" sz="1100" kern="1200"/>
        </a:p>
      </dsp:txBody>
      <dsp:txXfrm>
        <a:off x="4625177" y="1732767"/>
        <a:ext cx="2094327" cy="888502"/>
      </dsp:txXfrm>
    </dsp:sp>
    <dsp:sp modelId="{0D93F71C-2E62-4A14-ADC8-9366FCECEA67}">
      <dsp:nvSpPr>
        <dsp:cNvPr id="0" name=""/>
        <dsp:cNvSpPr/>
      </dsp:nvSpPr>
      <dsp:spPr>
        <a:xfrm>
          <a:off x="7084425" y="1732767"/>
          <a:ext cx="888502" cy="88850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96A95B-907A-4EBD-A326-B78C0F311998}">
      <dsp:nvSpPr>
        <dsp:cNvPr id="0" name=""/>
        <dsp:cNvSpPr/>
      </dsp:nvSpPr>
      <dsp:spPr>
        <a:xfrm>
          <a:off x="7271010" y="1919353"/>
          <a:ext cx="515331" cy="51533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5BEAD51-67D4-40C5-ADF2-BE93942C9410}">
      <dsp:nvSpPr>
        <dsp:cNvPr id="0" name=""/>
        <dsp:cNvSpPr/>
      </dsp:nvSpPr>
      <dsp:spPr>
        <a:xfrm>
          <a:off x="8163321" y="1732767"/>
          <a:ext cx="2094327" cy="8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The preceptor evaluations must be sent in timely to Nancy Knight at the USEA.  	ALSO IF YOU HAVE QUESTIONS CONTACT NANCY!</a:t>
          </a:r>
          <a:endParaRPr lang="en-US" sz="1100" kern="1200"/>
        </a:p>
      </dsp:txBody>
      <dsp:txXfrm>
        <a:off x="8163321" y="1732767"/>
        <a:ext cx="2094327" cy="8885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AFE1F4-3360-4CEB-A14D-3D18F1A824BC}">
      <dsp:nvSpPr>
        <dsp:cNvPr id="0" name=""/>
        <dsp:cNvSpPr/>
      </dsp:nvSpPr>
      <dsp:spPr>
        <a:xfrm>
          <a:off x="783716" y="0"/>
          <a:ext cx="5264779" cy="5264779"/>
        </a:xfrm>
        <a:prstGeom prst="diamond">
          <a:avLst/>
        </a:prstGeom>
        <a:solidFill>
          <a:schemeClr val="accent1">
            <a:tint val="4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CED6176E-D0C7-410A-A2E7-99D9A7C8D35F}">
      <dsp:nvSpPr>
        <dsp:cNvPr id="0" name=""/>
        <dsp:cNvSpPr/>
      </dsp:nvSpPr>
      <dsp:spPr>
        <a:xfrm>
          <a:off x="1283870" y="500154"/>
          <a:ext cx="2053263" cy="2053263"/>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I know we all have been caught at the end of the event with everyone going home and not being able to sit down with the person and discuss the experience.  There are a couple of solutions to this.</a:t>
          </a:r>
          <a:endParaRPr lang="en-US" sz="800" kern="1200"/>
        </a:p>
      </dsp:txBody>
      <dsp:txXfrm>
        <a:off x="1384102" y="600386"/>
        <a:ext cx="1852799" cy="1852799"/>
      </dsp:txXfrm>
    </dsp:sp>
    <dsp:sp modelId="{491BF5DB-5EFF-42DF-8117-A678E73864AE}">
      <dsp:nvSpPr>
        <dsp:cNvPr id="0" name=""/>
        <dsp:cNvSpPr/>
      </dsp:nvSpPr>
      <dsp:spPr>
        <a:xfrm>
          <a:off x="3495077" y="500154"/>
          <a:ext cx="2053263" cy="2053263"/>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Throughout the competition discuss as you go along with the prospective candidate the experiences and immediately provide clarification and insight if the person doesn’t  understand, or misreads the situation. Sometimes it is not possible to stop what you are doing but as soon as possible, talk with the candidate and review the situation.  It is always appropriate to have the person look up the rules, then discuss the situation.</a:t>
          </a:r>
          <a:endParaRPr lang="en-US" sz="800" kern="1200"/>
        </a:p>
      </dsp:txBody>
      <dsp:txXfrm>
        <a:off x="3595309" y="600386"/>
        <a:ext cx="1852799" cy="1852799"/>
      </dsp:txXfrm>
    </dsp:sp>
    <dsp:sp modelId="{D4366FE1-8197-4F67-B2F8-42F5982B003E}">
      <dsp:nvSpPr>
        <dsp:cNvPr id="0" name=""/>
        <dsp:cNvSpPr/>
      </dsp:nvSpPr>
      <dsp:spPr>
        <a:xfrm>
          <a:off x="1283870" y="2711361"/>
          <a:ext cx="2053263" cy="2053263"/>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It is also acceptable to talk with the person after the competition.  The paperwork still has to be completed and discussed with the candidate.  </a:t>
          </a:r>
          <a:endParaRPr lang="en-US" sz="800" kern="1200"/>
        </a:p>
      </dsp:txBody>
      <dsp:txXfrm>
        <a:off x="1384102" y="2811593"/>
        <a:ext cx="1852799" cy="1852799"/>
      </dsp:txXfrm>
    </dsp:sp>
    <dsp:sp modelId="{0F5E6C9D-793D-42D9-894D-88D1853634F5}">
      <dsp:nvSpPr>
        <dsp:cNvPr id="0" name=""/>
        <dsp:cNvSpPr/>
      </dsp:nvSpPr>
      <dsp:spPr>
        <a:xfrm>
          <a:off x="3495077" y="2711361"/>
          <a:ext cx="2053263" cy="2053263"/>
        </a:xfrm>
        <a:prstGeom prst="round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en-US" sz="800" b="1" kern="1200"/>
            <a:t>A strategy when you talk with the candidate is to have them tell you how they think they did in analyzing or understanding the situation presented.</a:t>
          </a:r>
          <a:endParaRPr lang="en-US" sz="800" kern="1200"/>
        </a:p>
      </dsp:txBody>
      <dsp:txXfrm>
        <a:off x="3595309" y="2811593"/>
        <a:ext cx="1852799" cy="18527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1CF4F-06D5-4374-8657-F48EAB9A793F}">
      <dsp:nvSpPr>
        <dsp:cNvPr id="0" name=""/>
        <dsp:cNvSpPr/>
      </dsp:nvSpPr>
      <dsp:spPr>
        <a:xfrm>
          <a:off x="178882" y="1255741"/>
          <a:ext cx="1142458" cy="1142458"/>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38031A-2D65-421F-BCF5-7AC342092ADA}">
      <dsp:nvSpPr>
        <dsp:cNvPr id="0" name=""/>
        <dsp:cNvSpPr/>
      </dsp:nvSpPr>
      <dsp:spPr>
        <a:xfrm>
          <a:off x="418798" y="1495657"/>
          <a:ext cx="662625" cy="6626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A58BADF-4617-4D01-BCA9-005B8CD9ACC9}">
      <dsp:nvSpPr>
        <dsp:cNvPr id="0" name=""/>
        <dsp:cNvSpPr/>
      </dsp:nvSpPr>
      <dsp:spPr>
        <a:xfrm>
          <a:off x="1566153" y="1255741"/>
          <a:ext cx="2692936" cy="1142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If you ask the candidate their perception of the situation, it gives you the opportunity to observe and review their critical thinking skills and how they evaluate a situation.</a:t>
          </a:r>
          <a:endParaRPr lang="en-US" sz="1100" kern="1200"/>
        </a:p>
      </dsp:txBody>
      <dsp:txXfrm>
        <a:off x="1566153" y="1255741"/>
        <a:ext cx="2692936" cy="1142458"/>
      </dsp:txXfrm>
    </dsp:sp>
    <dsp:sp modelId="{C0FF8C53-AD3F-425C-B087-839719FDEC1E}">
      <dsp:nvSpPr>
        <dsp:cNvPr id="0" name=""/>
        <dsp:cNvSpPr/>
      </dsp:nvSpPr>
      <dsp:spPr>
        <a:xfrm>
          <a:off x="4728313" y="1255741"/>
          <a:ext cx="1142458" cy="1142458"/>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4C1C5D-210F-4C22-BED2-64C8EBEAE2EC}">
      <dsp:nvSpPr>
        <dsp:cNvPr id="0" name=""/>
        <dsp:cNvSpPr/>
      </dsp:nvSpPr>
      <dsp:spPr>
        <a:xfrm>
          <a:off x="4968230" y="1495657"/>
          <a:ext cx="662625" cy="6626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90CF319-F14B-4F48-87DA-367404D87830}">
      <dsp:nvSpPr>
        <dsp:cNvPr id="0" name=""/>
        <dsp:cNvSpPr/>
      </dsp:nvSpPr>
      <dsp:spPr>
        <a:xfrm>
          <a:off x="6115584" y="1255741"/>
          <a:ext cx="2692936" cy="11424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90000"/>
            </a:lnSpc>
            <a:spcBef>
              <a:spcPct val="0"/>
            </a:spcBef>
            <a:spcAft>
              <a:spcPct val="35000"/>
            </a:spcAft>
            <a:buNone/>
          </a:pPr>
          <a:r>
            <a:rPr lang="en-US" sz="1100" b="1" kern="1200"/>
            <a:t>Evaluate situations on an active field of play has to be thoughtful and based in experience.  This is why it is important to debrief with the candidate as soon as possible after situations happen during the weekend to help provide them with your experiences on handling situations and also how to critically think through these types of situations.</a:t>
          </a:r>
          <a:endParaRPr lang="en-US" sz="1100" kern="1200"/>
        </a:p>
      </dsp:txBody>
      <dsp:txXfrm>
        <a:off x="6115584" y="1255741"/>
        <a:ext cx="2692936" cy="11424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7D65E-0D30-4C50-9FF8-9115CD44778C}">
      <dsp:nvSpPr>
        <dsp:cNvPr id="0" name=""/>
        <dsp:cNvSpPr/>
      </dsp:nvSpPr>
      <dsp:spPr>
        <a:xfrm>
          <a:off x="0" y="540766"/>
          <a:ext cx="6832212" cy="1006931"/>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It is necessary to provide factual, specific constructive feedback to candidates.</a:t>
          </a:r>
          <a:endParaRPr lang="en-US" sz="1800" kern="1200"/>
        </a:p>
      </dsp:txBody>
      <dsp:txXfrm>
        <a:off x="49154" y="589920"/>
        <a:ext cx="6733904" cy="908623"/>
      </dsp:txXfrm>
    </dsp:sp>
    <dsp:sp modelId="{E7AC4284-12E3-4C61-B04C-17E3E782531E}">
      <dsp:nvSpPr>
        <dsp:cNvPr id="0" name=""/>
        <dsp:cNvSpPr/>
      </dsp:nvSpPr>
      <dsp:spPr>
        <a:xfrm>
          <a:off x="0" y="1599538"/>
          <a:ext cx="6832212" cy="1006931"/>
        </a:xfrm>
        <a:prstGeom prst="roundRect">
          <a:avLst/>
        </a:prstGeom>
        <a:gradFill rotWithShape="0">
          <a:gsLst>
            <a:gs pos="0">
              <a:schemeClr val="accent2">
                <a:hueOff val="296529"/>
                <a:satOff val="-6628"/>
                <a:lumOff val="-6274"/>
                <a:alphaOff val="0"/>
                <a:tint val="96000"/>
                <a:lumMod val="104000"/>
              </a:schemeClr>
            </a:gs>
            <a:gs pos="100000">
              <a:schemeClr val="accent2">
                <a:hueOff val="296529"/>
                <a:satOff val="-6628"/>
                <a:lumOff val="-6274"/>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You should be able to clearly communicate what you believed the candidate did not grasp or areas that the candidate needed to consider before making a decision.</a:t>
          </a:r>
          <a:endParaRPr lang="en-US" sz="1800" kern="1200"/>
        </a:p>
      </dsp:txBody>
      <dsp:txXfrm>
        <a:off x="49154" y="1648692"/>
        <a:ext cx="6733904" cy="908623"/>
      </dsp:txXfrm>
    </dsp:sp>
    <dsp:sp modelId="{9B09BCDE-B920-4052-B3DC-B535DA3B766B}">
      <dsp:nvSpPr>
        <dsp:cNvPr id="0" name=""/>
        <dsp:cNvSpPr/>
      </dsp:nvSpPr>
      <dsp:spPr>
        <a:xfrm>
          <a:off x="0" y="2658309"/>
          <a:ext cx="6832212" cy="1006931"/>
        </a:xfrm>
        <a:prstGeom prst="roundRect">
          <a:avLst/>
        </a:prstGeom>
        <a:gradFill rotWithShape="0">
          <a:gsLst>
            <a:gs pos="0">
              <a:schemeClr val="accent2">
                <a:hueOff val="593057"/>
                <a:satOff val="-13255"/>
                <a:lumOff val="-12549"/>
                <a:alphaOff val="0"/>
                <a:tint val="96000"/>
                <a:lumMod val="104000"/>
              </a:schemeClr>
            </a:gs>
            <a:gs pos="100000">
              <a:schemeClr val="accent2">
                <a:hueOff val="593057"/>
                <a:satOff val="-13255"/>
                <a:lumOff val="-12549"/>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If is not fair for a candidate to see in writing what not discussed during the experience. </a:t>
          </a:r>
          <a:endParaRPr lang="en-US" sz="1800" kern="1200"/>
        </a:p>
      </dsp:txBody>
      <dsp:txXfrm>
        <a:off x="49154" y="2707463"/>
        <a:ext cx="6733904" cy="908623"/>
      </dsp:txXfrm>
    </dsp:sp>
    <dsp:sp modelId="{0E5D2774-B924-4964-B4A7-4FA168FB8CB2}">
      <dsp:nvSpPr>
        <dsp:cNvPr id="0" name=""/>
        <dsp:cNvSpPr/>
      </dsp:nvSpPr>
      <dsp:spPr>
        <a:xfrm>
          <a:off x="0" y="3717080"/>
          <a:ext cx="6832212" cy="1006931"/>
        </a:xfrm>
        <a:prstGeom prst="roundRect">
          <a:avLst/>
        </a:prstGeom>
        <a:gradFill rotWithShape="0">
          <a:gsLst>
            <a:gs pos="0">
              <a:schemeClr val="accent2">
                <a:hueOff val="889586"/>
                <a:satOff val="-19883"/>
                <a:lumOff val="-18823"/>
                <a:alphaOff val="0"/>
                <a:tint val="96000"/>
                <a:lumMod val="104000"/>
              </a:schemeClr>
            </a:gs>
            <a:gs pos="100000">
              <a:schemeClr val="accent2">
                <a:hueOff val="889586"/>
                <a:satOff val="-19883"/>
                <a:lumOff val="-1882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It is hard being a preceptor and it is not for everyone.  Candidates can be helpful but they also deserve to have a learning experience and also good direction</a:t>
          </a:r>
          <a:endParaRPr lang="en-US" sz="1800" kern="1200"/>
        </a:p>
      </dsp:txBody>
      <dsp:txXfrm>
        <a:off x="49154" y="3766234"/>
        <a:ext cx="6733904" cy="90862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36BFD-A005-4EB6-9259-3ABC7331F5C0}">
      <dsp:nvSpPr>
        <dsp:cNvPr id="0" name=""/>
        <dsp:cNvSpPr/>
      </dsp:nvSpPr>
      <dsp:spPr>
        <a:xfrm>
          <a:off x="0" y="0"/>
          <a:ext cx="5260803" cy="947660"/>
        </a:xfrm>
        <a:prstGeom prst="roundRect">
          <a:avLst>
            <a:gd name="adj" fmla="val 1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The candidate should provide you with a copy of the forms.</a:t>
          </a:r>
          <a:endParaRPr lang="en-US" sz="1400" kern="1200"/>
        </a:p>
      </dsp:txBody>
      <dsp:txXfrm>
        <a:off x="27756" y="27756"/>
        <a:ext cx="4127327" cy="892148"/>
      </dsp:txXfrm>
    </dsp:sp>
    <dsp:sp modelId="{FB6A2F20-CE34-410D-BD81-A7E3247CA4D9}">
      <dsp:nvSpPr>
        <dsp:cNvPr id="0" name=""/>
        <dsp:cNvSpPr/>
      </dsp:nvSpPr>
      <dsp:spPr>
        <a:xfrm>
          <a:off x="392852" y="1079279"/>
          <a:ext cx="5260803" cy="947660"/>
        </a:xfrm>
        <a:prstGeom prst="roundRect">
          <a:avLst>
            <a:gd name="adj" fmla="val 10000"/>
          </a:avLst>
        </a:prstGeom>
        <a:gradFill rotWithShape="0">
          <a:gsLst>
            <a:gs pos="0">
              <a:schemeClr val="accent2">
                <a:hueOff val="222396"/>
                <a:satOff val="-4971"/>
                <a:lumOff val="-4706"/>
                <a:alphaOff val="0"/>
                <a:tint val="96000"/>
                <a:lumMod val="104000"/>
              </a:schemeClr>
            </a:gs>
            <a:gs pos="100000">
              <a:schemeClr val="accent2">
                <a:hueOff val="222396"/>
                <a:satOff val="-4971"/>
                <a:lumOff val="-470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Be factual when you complete the form.  </a:t>
          </a:r>
          <a:endParaRPr lang="en-US" sz="1400" kern="1200"/>
        </a:p>
      </dsp:txBody>
      <dsp:txXfrm>
        <a:off x="420608" y="1107035"/>
        <a:ext cx="4196459" cy="892148"/>
      </dsp:txXfrm>
    </dsp:sp>
    <dsp:sp modelId="{0799ECF7-EEDB-485B-9CE3-8D996DC653E7}">
      <dsp:nvSpPr>
        <dsp:cNvPr id="0" name=""/>
        <dsp:cNvSpPr/>
      </dsp:nvSpPr>
      <dsp:spPr>
        <a:xfrm>
          <a:off x="785704" y="2158559"/>
          <a:ext cx="5260803" cy="947660"/>
        </a:xfrm>
        <a:prstGeom prst="roundRect">
          <a:avLst>
            <a:gd name="adj" fmla="val 10000"/>
          </a:avLst>
        </a:prstGeom>
        <a:gradFill rotWithShape="0">
          <a:gsLst>
            <a:gs pos="0">
              <a:schemeClr val="accent2">
                <a:hueOff val="444793"/>
                <a:satOff val="-9942"/>
                <a:lumOff val="-9412"/>
                <a:alphaOff val="0"/>
                <a:tint val="96000"/>
                <a:lumMod val="104000"/>
              </a:schemeClr>
            </a:gs>
            <a:gs pos="100000">
              <a:schemeClr val="accent2">
                <a:hueOff val="444793"/>
                <a:satOff val="-9942"/>
                <a:lumOff val="-9412"/>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Direct the prospective official to the rule book, to the rule and then discuss the different concerns.</a:t>
          </a:r>
          <a:endParaRPr lang="en-US" sz="1400" kern="1200"/>
        </a:p>
      </dsp:txBody>
      <dsp:txXfrm>
        <a:off x="813460" y="2186315"/>
        <a:ext cx="4196459" cy="892148"/>
      </dsp:txXfrm>
    </dsp:sp>
    <dsp:sp modelId="{BC420E24-2986-44F3-B7BF-ED56064C4666}">
      <dsp:nvSpPr>
        <dsp:cNvPr id="0" name=""/>
        <dsp:cNvSpPr/>
      </dsp:nvSpPr>
      <dsp:spPr>
        <a:xfrm>
          <a:off x="1178556" y="3237839"/>
          <a:ext cx="5260803" cy="947660"/>
        </a:xfrm>
        <a:prstGeom prst="roundRect">
          <a:avLst>
            <a:gd name="adj" fmla="val 10000"/>
          </a:avLst>
        </a:prstGeom>
        <a:gradFill rotWithShape="0">
          <a:gsLst>
            <a:gs pos="0">
              <a:schemeClr val="accent2">
                <a:hueOff val="667189"/>
                <a:satOff val="-14912"/>
                <a:lumOff val="-14117"/>
                <a:alphaOff val="0"/>
                <a:tint val="96000"/>
                <a:lumMod val="104000"/>
              </a:schemeClr>
            </a:gs>
            <a:gs pos="100000">
              <a:schemeClr val="accent2">
                <a:hueOff val="667189"/>
                <a:satOff val="-14912"/>
                <a:lumOff val="-14117"/>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You should document this discussion on the evaluation form and also the resolution of the situation.</a:t>
          </a:r>
          <a:endParaRPr lang="en-US" sz="1400" kern="1200"/>
        </a:p>
      </dsp:txBody>
      <dsp:txXfrm>
        <a:off x="1206312" y="3265595"/>
        <a:ext cx="4196459" cy="892148"/>
      </dsp:txXfrm>
    </dsp:sp>
    <dsp:sp modelId="{79B70B77-51F2-4D11-B410-29BEA64C7521}">
      <dsp:nvSpPr>
        <dsp:cNvPr id="0" name=""/>
        <dsp:cNvSpPr/>
      </dsp:nvSpPr>
      <dsp:spPr>
        <a:xfrm>
          <a:off x="1571408" y="4317118"/>
          <a:ext cx="5260803" cy="947660"/>
        </a:xfrm>
        <a:prstGeom prst="roundRect">
          <a:avLst>
            <a:gd name="adj" fmla="val 10000"/>
          </a:avLst>
        </a:prstGeom>
        <a:gradFill rotWithShape="0">
          <a:gsLst>
            <a:gs pos="0">
              <a:schemeClr val="accent2">
                <a:hueOff val="889586"/>
                <a:satOff val="-19883"/>
                <a:lumOff val="-18823"/>
                <a:alphaOff val="0"/>
                <a:tint val="96000"/>
                <a:lumMod val="104000"/>
              </a:schemeClr>
            </a:gs>
            <a:gs pos="100000">
              <a:schemeClr val="accent2">
                <a:hueOff val="889586"/>
                <a:satOff val="-19883"/>
                <a:lumOff val="-18823"/>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1" kern="1200"/>
            <a:t>People learn differently so providing a variety of learning opportunities is important, ie observation, reviewing the rule book, talking to other officials the organizer etc. </a:t>
          </a:r>
          <a:endParaRPr lang="en-US" sz="1400" kern="1200"/>
        </a:p>
      </dsp:txBody>
      <dsp:txXfrm>
        <a:off x="1599164" y="4344874"/>
        <a:ext cx="4196459" cy="892148"/>
      </dsp:txXfrm>
    </dsp:sp>
    <dsp:sp modelId="{4DE657FD-92CC-4555-8E2D-851F43B685B6}">
      <dsp:nvSpPr>
        <dsp:cNvPr id="0" name=""/>
        <dsp:cNvSpPr/>
      </dsp:nvSpPr>
      <dsp:spPr>
        <a:xfrm>
          <a:off x="4644824" y="692318"/>
          <a:ext cx="615979" cy="615979"/>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4783419" y="692318"/>
        <a:ext cx="338789" cy="463524"/>
      </dsp:txXfrm>
    </dsp:sp>
    <dsp:sp modelId="{021F996D-E9AE-49D2-BB23-86ABCBFFEB86}">
      <dsp:nvSpPr>
        <dsp:cNvPr id="0" name=""/>
        <dsp:cNvSpPr/>
      </dsp:nvSpPr>
      <dsp:spPr>
        <a:xfrm>
          <a:off x="5037676" y="1771598"/>
          <a:ext cx="615979" cy="615979"/>
        </a:xfrm>
        <a:prstGeom prst="downArrow">
          <a:avLst>
            <a:gd name="adj1" fmla="val 55000"/>
            <a:gd name="adj2" fmla="val 45000"/>
          </a:avLst>
        </a:prstGeom>
        <a:solidFill>
          <a:schemeClr val="accent2">
            <a:tint val="40000"/>
            <a:alpha val="90000"/>
            <a:hueOff val="327380"/>
            <a:satOff val="-16689"/>
            <a:lumOff val="-1726"/>
            <a:alphaOff val="0"/>
          </a:schemeClr>
        </a:solidFill>
        <a:ln w="9525" cap="rnd" cmpd="sng" algn="ctr">
          <a:solidFill>
            <a:schemeClr val="accent2">
              <a:tint val="40000"/>
              <a:alpha val="90000"/>
              <a:hueOff val="327380"/>
              <a:satOff val="-16689"/>
              <a:lumOff val="-172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5176271" y="1771598"/>
        <a:ext cx="338789" cy="463524"/>
      </dsp:txXfrm>
    </dsp:sp>
    <dsp:sp modelId="{A1F93224-4C6B-47A6-BE9B-2C6378BAB91D}">
      <dsp:nvSpPr>
        <dsp:cNvPr id="0" name=""/>
        <dsp:cNvSpPr/>
      </dsp:nvSpPr>
      <dsp:spPr>
        <a:xfrm>
          <a:off x="5430528" y="2835083"/>
          <a:ext cx="615979" cy="615979"/>
        </a:xfrm>
        <a:prstGeom prst="downArrow">
          <a:avLst>
            <a:gd name="adj1" fmla="val 55000"/>
            <a:gd name="adj2" fmla="val 45000"/>
          </a:avLst>
        </a:prstGeom>
        <a:solidFill>
          <a:schemeClr val="accent2">
            <a:tint val="40000"/>
            <a:alpha val="90000"/>
            <a:hueOff val="654760"/>
            <a:satOff val="-33377"/>
            <a:lumOff val="-3453"/>
            <a:alphaOff val="0"/>
          </a:schemeClr>
        </a:solidFill>
        <a:ln w="9525" cap="rnd" cmpd="sng" algn="ctr">
          <a:solidFill>
            <a:schemeClr val="accent2">
              <a:tint val="40000"/>
              <a:alpha val="90000"/>
              <a:hueOff val="654760"/>
              <a:satOff val="-33377"/>
              <a:lumOff val="-345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5569123" y="2835083"/>
        <a:ext cx="338789" cy="463524"/>
      </dsp:txXfrm>
    </dsp:sp>
    <dsp:sp modelId="{7AE027DF-81ED-4CD3-856E-9A048E089EA8}">
      <dsp:nvSpPr>
        <dsp:cNvPr id="0" name=""/>
        <dsp:cNvSpPr/>
      </dsp:nvSpPr>
      <dsp:spPr>
        <a:xfrm>
          <a:off x="5823380" y="3924892"/>
          <a:ext cx="615979" cy="615979"/>
        </a:xfrm>
        <a:prstGeom prst="downArrow">
          <a:avLst>
            <a:gd name="adj1" fmla="val 55000"/>
            <a:gd name="adj2" fmla="val 45000"/>
          </a:avLst>
        </a:prstGeom>
        <a:solidFill>
          <a:schemeClr val="accent2">
            <a:tint val="40000"/>
            <a:alpha val="90000"/>
            <a:hueOff val="982140"/>
            <a:satOff val="-50066"/>
            <a:lumOff val="-5179"/>
            <a:alphaOff val="0"/>
          </a:schemeClr>
        </a:solidFill>
        <a:ln w="9525" cap="rnd" cmpd="sng" algn="ctr">
          <a:solidFill>
            <a:schemeClr val="accent2">
              <a:tint val="40000"/>
              <a:alpha val="90000"/>
              <a:hueOff val="982140"/>
              <a:satOff val="-50066"/>
              <a:lumOff val="-517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5961975" y="3924892"/>
        <a:ext cx="338789" cy="4635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ACD79F-EF97-4D3D-8868-C45D600A4710}">
      <dsp:nvSpPr>
        <dsp:cNvPr id="0" name=""/>
        <dsp:cNvSpPr/>
      </dsp:nvSpPr>
      <dsp:spPr>
        <a:xfrm>
          <a:off x="164296" y="430925"/>
          <a:ext cx="1136787" cy="113678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042CF4-D224-4573-B9EE-8606E58C6666}">
      <dsp:nvSpPr>
        <dsp:cNvPr id="0" name=""/>
        <dsp:cNvSpPr/>
      </dsp:nvSpPr>
      <dsp:spPr>
        <a:xfrm>
          <a:off x="403021" y="669650"/>
          <a:ext cx="659336" cy="6593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D929D0-FD36-40DE-8188-D544DB6A0DF8}">
      <dsp:nvSpPr>
        <dsp:cNvPr id="0" name=""/>
        <dsp:cNvSpPr/>
      </dsp:nvSpPr>
      <dsp:spPr>
        <a:xfrm>
          <a:off x="1544681" y="430925"/>
          <a:ext cx="2679571" cy="1136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US" sz="1200" b="1" kern="1200" dirty="0"/>
            <a:t>Let the candidate read what you have written on the forms.  You both have to initial and sign the forms to assure that everyone is on the same page.</a:t>
          </a:r>
          <a:endParaRPr lang="en-US" sz="1200" kern="1200" dirty="0"/>
        </a:p>
      </dsp:txBody>
      <dsp:txXfrm>
        <a:off x="1544681" y="430925"/>
        <a:ext cx="2679571" cy="1136787"/>
      </dsp:txXfrm>
    </dsp:sp>
    <dsp:sp modelId="{FFBB1EE3-1C43-46D6-8D19-D0695F978842}">
      <dsp:nvSpPr>
        <dsp:cNvPr id="0" name=""/>
        <dsp:cNvSpPr/>
      </dsp:nvSpPr>
      <dsp:spPr>
        <a:xfrm>
          <a:off x="4691147" y="430925"/>
          <a:ext cx="1136787" cy="113678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4D6B71-B64A-4F57-80D3-1ED03133258E}">
      <dsp:nvSpPr>
        <dsp:cNvPr id="0" name=""/>
        <dsp:cNvSpPr/>
      </dsp:nvSpPr>
      <dsp:spPr>
        <a:xfrm>
          <a:off x="4929872" y="669650"/>
          <a:ext cx="659336" cy="6593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0DE176-C459-4B26-8453-93C5A517ECF3}">
      <dsp:nvSpPr>
        <dsp:cNvPr id="0" name=""/>
        <dsp:cNvSpPr/>
      </dsp:nvSpPr>
      <dsp:spPr>
        <a:xfrm>
          <a:off x="6071532" y="430925"/>
          <a:ext cx="2679571" cy="1136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US" sz="1200" b="1" kern="1200"/>
            <a:t>Again, stay with the to factual information, and factual solutions.</a:t>
          </a:r>
          <a:endParaRPr lang="en-US" sz="1200" kern="1200"/>
        </a:p>
      </dsp:txBody>
      <dsp:txXfrm>
        <a:off x="6071532" y="430925"/>
        <a:ext cx="2679571" cy="1136787"/>
      </dsp:txXfrm>
    </dsp:sp>
    <dsp:sp modelId="{BBFF99B6-556E-4153-9007-83ADA7CEB729}">
      <dsp:nvSpPr>
        <dsp:cNvPr id="0" name=""/>
        <dsp:cNvSpPr/>
      </dsp:nvSpPr>
      <dsp:spPr>
        <a:xfrm>
          <a:off x="164296" y="2209908"/>
          <a:ext cx="1136787" cy="113678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5BB380-4480-4245-8A3B-40BA5C8BDD10}">
      <dsp:nvSpPr>
        <dsp:cNvPr id="0" name=""/>
        <dsp:cNvSpPr/>
      </dsp:nvSpPr>
      <dsp:spPr>
        <a:xfrm>
          <a:off x="403021" y="2448634"/>
          <a:ext cx="659336" cy="6593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111ACC-3ADB-45AA-B768-F0D7C1F1F638}">
      <dsp:nvSpPr>
        <dsp:cNvPr id="0" name=""/>
        <dsp:cNvSpPr/>
      </dsp:nvSpPr>
      <dsp:spPr>
        <a:xfrm>
          <a:off x="1544681" y="2209908"/>
          <a:ext cx="2679571" cy="1136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US" sz="1200" b="1" kern="1200"/>
            <a:t>It is important that a candidate clearly understands if they do grasp a concept and that they have the solution as to how they move forward in the program if there are concerns.</a:t>
          </a:r>
          <a:endParaRPr lang="en-US" sz="1200" kern="1200"/>
        </a:p>
      </dsp:txBody>
      <dsp:txXfrm>
        <a:off x="1544681" y="2209908"/>
        <a:ext cx="2679571" cy="1136787"/>
      </dsp:txXfrm>
    </dsp:sp>
    <dsp:sp modelId="{29D2DE11-249E-4C40-B538-F35C7062D7E4}">
      <dsp:nvSpPr>
        <dsp:cNvPr id="0" name=""/>
        <dsp:cNvSpPr/>
      </dsp:nvSpPr>
      <dsp:spPr>
        <a:xfrm>
          <a:off x="4691147" y="2209908"/>
          <a:ext cx="1136787" cy="1136787"/>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6BE2D5-426E-494D-9F57-1271B5D7EDA5}">
      <dsp:nvSpPr>
        <dsp:cNvPr id="0" name=""/>
        <dsp:cNvSpPr/>
      </dsp:nvSpPr>
      <dsp:spPr>
        <a:xfrm>
          <a:off x="4929872" y="2448634"/>
          <a:ext cx="659336" cy="6593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1DACCF-C6C5-4786-B50F-44123B2A6168}">
      <dsp:nvSpPr>
        <dsp:cNvPr id="0" name=""/>
        <dsp:cNvSpPr/>
      </dsp:nvSpPr>
      <dsp:spPr>
        <a:xfrm>
          <a:off x="6071532" y="2209908"/>
          <a:ext cx="2679571" cy="11367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33400">
            <a:lnSpc>
              <a:spcPct val="100000"/>
            </a:lnSpc>
            <a:spcBef>
              <a:spcPct val="0"/>
            </a:spcBef>
            <a:spcAft>
              <a:spcPct val="35000"/>
            </a:spcAft>
            <a:buNone/>
          </a:pPr>
          <a:r>
            <a:rPr lang="en-US" sz="1200" b="1" kern="1200"/>
            <a:t>Precepting takes work and it is not for everyone. </a:t>
          </a:r>
          <a:endParaRPr lang="en-US" sz="1200" kern="1200"/>
        </a:p>
      </dsp:txBody>
      <dsp:txXfrm>
        <a:off x="6071532" y="2209908"/>
        <a:ext cx="2679571" cy="1136787"/>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9.svg"/><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80E95-B1B0-DDBF-D181-10CD840F37C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7ED36D-A879-E100-82F7-FA5CE009E280}"/>
              </a:ext>
            </a:extLst>
          </p:cNvPr>
          <p:cNvSpPr>
            <a:spLocks noGrp="1"/>
          </p:cNvSpPr>
          <p:nvPr>
            <p:ph idx="1"/>
          </p:nvPr>
        </p:nvSpPr>
        <p:spPr/>
        <p:txBody>
          <a:bodyPr/>
          <a:lstStyle/>
          <a:p>
            <a:r>
              <a:rPr lang="en-US" dirty="0"/>
              <a:t>                    Preceptor Training</a:t>
            </a:r>
          </a:p>
          <a:p>
            <a:r>
              <a:rPr lang="en-US" dirty="0"/>
              <a:t>                     USEA LOC Committee</a:t>
            </a:r>
          </a:p>
          <a:p>
            <a:r>
              <a:rPr lang="en-US" dirty="0"/>
              <a:t>                     2024</a:t>
            </a:r>
          </a:p>
        </p:txBody>
      </p:sp>
      <p:sp>
        <p:nvSpPr>
          <p:cNvPr id="4" name="Text Placeholder 3">
            <a:extLst>
              <a:ext uri="{FF2B5EF4-FFF2-40B4-BE49-F238E27FC236}">
                <a16:creationId xmlns:a16="http://schemas.microsoft.com/office/drawing/2014/main" id="{43A2E4B9-2673-A6B6-C1F8-38345C901B3C}"/>
              </a:ext>
            </a:extLst>
          </p:cNvPr>
          <p:cNvSpPr>
            <a:spLocks noGrp="1"/>
          </p:cNvSpPr>
          <p:nvPr>
            <p:ph type="body" sz="half" idx="2"/>
          </p:nvPr>
        </p:nvSpPr>
        <p:spPr/>
        <p:txBody>
          <a:bodyPr/>
          <a:lstStyle/>
          <a:p>
            <a:endParaRPr lang="en-US" dirty="0"/>
          </a:p>
        </p:txBody>
      </p:sp>
      <p:grpSp>
        <p:nvGrpSpPr>
          <p:cNvPr id="5" name="Group 7">
            <a:extLst>
              <a:ext uri="{FF2B5EF4-FFF2-40B4-BE49-F238E27FC236}">
                <a16:creationId xmlns:a16="http://schemas.microsoft.com/office/drawing/2014/main" id="{117932BD-1136-2041-DE3E-5178CE20B4BD}"/>
              </a:ext>
            </a:extLst>
          </p:cNvPr>
          <p:cNvGrpSpPr/>
          <p:nvPr/>
        </p:nvGrpSpPr>
        <p:grpSpPr>
          <a:xfrm>
            <a:off x="1319084" y="296091"/>
            <a:ext cx="6144147" cy="5564958"/>
            <a:chOff x="0" y="0"/>
            <a:chExt cx="8192196" cy="7822831"/>
          </a:xfrm>
        </p:grpSpPr>
        <p:pic>
          <p:nvPicPr>
            <p:cNvPr id="6" name="Picture 8">
              <a:extLst>
                <a:ext uri="{FF2B5EF4-FFF2-40B4-BE49-F238E27FC236}">
                  <a16:creationId xmlns:a16="http://schemas.microsoft.com/office/drawing/2014/main" id="{5315DF51-0931-0D22-9C93-5BDB03A368E5}"/>
                </a:ext>
              </a:extLst>
            </p:cNvPr>
            <p:cNvPicPr>
              <a:picLocks noChangeAspect="1"/>
            </p:cNvPicPr>
            <p:nvPr/>
          </p:nvPicPr>
          <p:blipFill>
            <a:blip r:embed="rId2"/>
            <a:srcRect t="813" b="813"/>
            <a:stretch>
              <a:fillRect/>
            </a:stretch>
          </p:blipFill>
          <p:spPr>
            <a:xfrm>
              <a:off x="0" y="0"/>
              <a:ext cx="8192196" cy="7822831"/>
            </a:xfrm>
            <a:prstGeom prst="rect">
              <a:avLst/>
            </a:prstGeom>
          </p:spPr>
        </p:pic>
      </p:grpSp>
    </p:spTree>
    <p:extLst>
      <p:ext uri="{BB962C8B-B14F-4D97-AF65-F5344CB8AC3E}">
        <p14:creationId xmlns:p14="http://schemas.microsoft.com/office/powerpoint/2010/main" val="1113368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1901B5-54FD-4B44-A07E-D651282DFC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08C01ED-8C0F-4AD0-AB88-07A5879006EE}"/>
              </a:ext>
            </a:extLst>
          </p:cNvPr>
          <p:cNvSpPr>
            <a:spLocks noGrp="1"/>
          </p:cNvSpPr>
          <p:nvPr>
            <p:ph type="title"/>
          </p:nvPr>
        </p:nvSpPr>
        <p:spPr>
          <a:xfrm>
            <a:off x="1794897" y="624110"/>
            <a:ext cx="9712998" cy="1280890"/>
          </a:xfrm>
        </p:spPr>
        <p:txBody>
          <a:bodyPr>
            <a:normAutofit/>
          </a:bodyPr>
          <a:lstStyle/>
          <a:p>
            <a:r>
              <a:rPr lang="en-US" dirty="0"/>
              <a:t>Talking to the Candidate</a:t>
            </a:r>
          </a:p>
        </p:txBody>
      </p:sp>
      <p:sp>
        <p:nvSpPr>
          <p:cNvPr id="11" name="Rectangle 10">
            <a:extLst>
              <a:ext uri="{FF2B5EF4-FFF2-40B4-BE49-F238E27FC236}">
                <a16:creationId xmlns:a16="http://schemas.microsoft.com/office/drawing/2014/main" id="{27405D71-C37E-449D-A61C-11064F760A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Freeform 11">
            <a:extLst>
              <a:ext uri="{FF2B5EF4-FFF2-40B4-BE49-F238E27FC236}">
                <a16:creationId xmlns:a16="http://schemas.microsoft.com/office/drawing/2014/main" id="{6C97661C-87C2-4FD2-AE84-0FA740CF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34F8D34E-5D20-13FF-26F8-B43AD4CF8E02}"/>
              </a:ext>
            </a:extLst>
          </p:cNvPr>
          <p:cNvGraphicFramePr>
            <a:graphicFrameLocks noGrp="1"/>
          </p:cNvGraphicFramePr>
          <p:nvPr>
            <p:ph idx="1"/>
            <p:extLst>
              <p:ext uri="{D42A27DB-BD31-4B8C-83A1-F6EECF244321}">
                <p14:modId xmlns:p14="http://schemas.microsoft.com/office/powerpoint/2010/main" val="2036892542"/>
              </p:ext>
            </p:extLst>
          </p:nvPr>
        </p:nvGraphicFramePr>
        <p:xfrm>
          <a:off x="1794897" y="2222983"/>
          <a:ext cx="898740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061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BA4F0D-08EE-438D-9C83-599332E48F6B}"/>
              </a:ext>
            </a:extLst>
          </p:cNvPr>
          <p:cNvSpPr>
            <a:spLocks noGrp="1"/>
          </p:cNvSpPr>
          <p:nvPr>
            <p:ph type="title"/>
          </p:nvPr>
        </p:nvSpPr>
        <p:spPr>
          <a:xfrm>
            <a:off x="1259893" y="3101093"/>
            <a:ext cx="2454052" cy="3029344"/>
          </a:xfrm>
        </p:spPr>
        <p:txBody>
          <a:bodyPr>
            <a:normAutofit/>
          </a:bodyPr>
          <a:lstStyle/>
          <a:p>
            <a:r>
              <a:rPr lang="en-US" sz="3200">
                <a:solidFill>
                  <a:schemeClr val="bg1"/>
                </a:solidFill>
              </a:rPr>
              <a:t>Talking to the Candidate</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6F87E90-F6BB-4EBE-81F7-24A11A0418A3}"/>
              </a:ext>
            </a:extLst>
          </p:cNvPr>
          <p:cNvSpPr>
            <a:spLocks noGrp="1"/>
          </p:cNvSpPr>
          <p:nvPr>
            <p:ph idx="1"/>
          </p:nvPr>
        </p:nvSpPr>
        <p:spPr>
          <a:xfrm>
            <a:off x="4706578" y="589722"/>
            <a:ext cx="6798033" cy="5321500"/>
          </a:xfrm>
        </p:spPr>
        <p:txBody>
          <a:bodyPr anchor="ctr">
            <a:normAutofit/>
          </a:bodyPr>
          <a:lstStyle/>
          <a:p>
            <a:r>
              <a:rPr lang="en-US" b="1" dirty="0"/>
              <a:t>Ask the candidate what they viewed as the issue.</a:t>
            </a:r>
          </a:p>
          <a:p>
            <a:r>
              <a:rPr lang="en-US" b="1" dirty="0"/>
              <a:t>Ask them what solutions could have been used</a:t>
            </a:r>
          </a:p>
          <a:p>
            <a:r>
              <a:rPr lang="en-US" b="1" dirty="0"/>
              <a:t>Ask the candidate how they felt about the situation and what type of thoughts that they were having during the situation.</a:t>
            </a:r>
          </a:p>
          <a:p>
            <a:r>
              <a:rPr lang="en-US" b="1" dirty="0"/>
              <a:t>Ask them how they would have reacted, or if they had reacted what would have been a better approach</a:t>
            </a:r>
          </a:p>
          <a:p>
            <a:r>
              <a:rPr lang="en-US" b="1" dirty="0"/>
              <a:t>Ask them what types of strategies can be used to make objective decisions.</a:t>
            </a:r>
          </a:p>
          <a:p>
            <a:r>
              <a:rPr lang="en-US" b="1" dirty="0"/>
              <a:t>Talk to the candidate about your perceptions of their actions above. </a:t>
            </a:r>
          </a:p>
          <a:p>
            <a:r>
              <a:rPr lang="en-US" b="1" dirty="0"/>
              <a:t>Provide specific feedback.</a:t>
            </a:r>
          </a:p>
        </p:txBody>
      </p:sp>
    </p:spTree>
    <p:extLst>
      <p:ext uri="{BB962C8B-B14F-4D97-AF65-F5344CB8AC3E}">
        <p14:creationId xmlns:p14="http://schemas.microsoft.com/office/powerpoint/2010/main" val="495095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B01FB5-37B9-4EBD-AF40-DE68D3CA4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287431-0B47-4B77-8C9E-CC81838873DA}"/>
              </a:ext>
            </a:extLst>
          </p:cNvPr>
          <p:cNvSpPr>
            <a:spLocks noGrp="1"/>
          </p:cNvSpPr>
          <p:nvPr>
            <p:ph type="title"/>
          </p:nvPr>
        </p:nvSpPr>
        <p:spPr>
          <a:xfrm>
            <a:off x="1259893" y="3101093"/>
            <a:ext cx="2454052" cy="3029344"/>
          </a:xfrm>
        </p:spPr>
        <p:txBody>
          <a:bodyPr>
            <a:normAutofit/>
          </a:bodyPr>
          <a:lstStyle/>
          <a:p>
            <a:r>
              <a:rPr lang="en-US" sz="2700">
                <a:solidFill>
                  <a:schemeClr val="bg1"/>
                </a:solidFill>
              </a:rPr>
              <a:t>Providing Constructive Feedback</a:t>
            </a:r>
          </a:p>
        </p:txBody>
      </p:sp>
      <p:sp>
        <p:nvSpPr>
          <p:cNvPr id="11" name="Freeform 11">
            <a:extLst>
              <a:ext uri="{FF2B5EF4-FFF2-40B4-BE49-F238E27FC236}">
                <a16:creationId xmlns:a16="http://schemas.microsoft.com/office/drawing/2014/main" id="{06AF6A9A-0638-4916-AD29-9FC8FC07A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useBgFill="1">
        <p:nvSpPr>
          <p:cNvPr id="13" name="Rectangle 12">
            <a:extLst>
              <a:ext uri="{FF2B5EF4-FFF2-40B4-BE49-F238E27FC236}">
                <a16:creationId xmlns:a16="http://schemas.microsoft.com/office/drawing/2014/main" id="{79057B2B-0D8C-47F2-836B-2E7DD4621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CCD2A4D-90B8-C855-1D7C-050032C8BBA0}"/>
              </a:ext>
            </a:extLst>
          </p:cNvPr>
          <p:cNvGraphicFramePr>
            <a:graphicFrameLocks noGrp="1"/>
          </p:cNvGraphicFramePr>
          <p:nvPr>
            <p:ph idx="1"/>
            <p:extLst>
              <p:ext uri="{D42A27DB-BD31-4B8C-83A1-F6EECF244321}">
                <p14:modId xmlns:p14="http://schemas.microsoft.com/office/powerpoint/2010/main" val="2604096706"/>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824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B01FB5-37B9-4EBD-AF40-DE68D3CA4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C0C1A0-C5C1-4425-B44A-0E1105AC3D4D}"/>
              </a:ext>
            </a:extLst>
          </p:cNvPr>
          <p:cNvSpPr>
            <a:spLocks noGrp="1"/>
          </p:cNvSpPr>
          <p:nvPr>
            <p:ph type="title"/>
          </p:nvPr>
        </p:nvSpPr>
        <p:spPr>
          <a:xfrm>
            <a:off x="1259893" y="3101093"/>
            <a:ext cx="2454052" cy="3029344"/>
          </a:xfrm>
        </p:spPr>
        <p:txBody>
          <a:bodyPr>
            <a:normAutofit/>
          </a:bodyPr>
          <a:lstStyle/>
          <a:p>
            <a:r>
              <a:rPr lang="en-US" sz="2500">
                <a:solidFill>
                  <a:schemeClr val="bg1"/>
                </a:solidFill>
              </a:rPr>
              <a:t>Documenting the Experience</a:t>
            </a:r>
          </a:p>
        </p:txBody>
      </p:sp>
      <p:sp>
        <p:nvSpPr>
          <p:cNvPr id="11" name="Freeform 11">
            <a:extLst>
              <a:ext uri="{FF2B5EF4-FFF2-40B4-BE49-F238E27FC236}">
                <a16:creationId xmlns:a16="http://schemas.microsoft.com/office/drawing/2014/main" id="{06AF6A9A-0638-4916-AD29-9FC8FC07A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useBgFill="1">
        <p:nvSpPr>
          <p:cNvPr id="13" name="Rectangle 12">
            <a:extLst>
              <a:ext uri="{FF2B5EF4-FFF2-40B4-BE49-F238E27FC236}">
                <a16:creationId xmlns:a16="http://schemas.microsoft.com/office/drawing/2014/main" id="{79057B2B-0D8C-47F2-836B-2E7DD4621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15C5423-66DD-3DE1-8A4F-2A2547640707}"/>
              </a:ext>
            </a:extLst>
          </p:cNvPr>
          <p:cNvGraphicFramePr>
            <a:graphicFrameLocks noGrp="1"/>
          </p:cNvGraphicFramePr>
          <p:nvPr>
            <p:ph idx="1"/>
            <p:extLst>
              <p:ext uri="{D42A27DB-BD31-4B8C-83A1-F6EECF244321}">
                <p14:modId xmlns:p14="http://schemas.microsoft.com/office/powerpoint/2010/main" val="244128841"/>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1858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43932-BB5C-49F7-AD67-B7AC5AF09109}"/>
              </a:ext>
            </a:extLst>
          </p:cNvPr>
          <p:cNvSpPr>
            <a:spLocks noGrp="1"/>
          </p:cNvSpPr>
          <p:nvPr>
            <p:ph type="title"/>
          </p:nvPr>
        </p:nvSpPr>
        <p:spPr/>
        <p:txBody>
          <a:bodyPr/>
          <a:lstStyle/>
          <a:p>
            <a:r>
              <a:rPr lang="en-US" dirty="0"/>
              <a:t>Documenting the Experience</a:t>
            </a:r>
          </a:p>
        </p:txBody>
      </p:sp>
      <p:graphicFrame>
        <p:nvGraphicFramePr>
          <p:cNvPr id="5" name="Content Placeholder 2">
            <a:extLst>
              <a:ext uri="{FF2B5EF4-FFF2-40B4-BE49-F238E27FC236}">
                <a16:creationId xmlns:a16="http://schemas.microsoft.com/office/drawing/2014/main" id="{9A39262A-29F8-8232-F352-435A7029E87F}"/>
              </a:ext>
            </a:extLst>
          </p:cNvPr>
          <p:cNvGraphicFramePr>
            <a:graphicFrameLocks noGrp="1"/>
          </p:cNvGraphicFramePr>
          <p:nvPr>
            <p:ph idx="1"/>
          </p:nvPr>
        </p:nvGraphicFramePr>
        <p:xfrm>
          <a:off x="2589212" y="2133600"/>
          <a:ext cx="8915400" cy="3777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2145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BA2F44-9212-4358-AD54-AA57D51E0A42}"/>
              </a:ext>
            </a:extLst>
          </p:cNvPr>
          <p:cNvSpPr>
            <a:spLocks noGrp="1"/>
          </p:cNvSpPr>
          <p:nvPr>
            <p:ph type="title"/>
          </p:nvPr>
        </p:nvSpPr>
        <p:spPr>
          <a:xfrm>
            <a:off x="1046019" y="942108"/>
            <a:ext cx="3256550" cy="4969113"/>
          </a:xfrm>
        </p:spPr>
        <p:txBody>
          <a:bodyPr anchor="ctr">
            <a:normAutofit/>
          </a:bodyPr>
          <a:lstStyle/>
          <a:p>
            <a:pPr>
              <a:lnSpc>
                <a:spcPct val="90000"/>
              </a:lnSpc>
            </a:pPr>
            <a:r>
              <a:rPr lang="en-US" sz="2800" b="1">
                <a:solidFill>
                  <a:schemeClr val="tx2">
                    <a:lumMod val="75000"/>
                  </a:schemeClr>
                </a:solidFill>
              </a:rPr>
              <a:t>Updated Preceptor Criteria: </a:t>
            </a:r>
            <a:r>
              <a:rPr lang="en-US" sz="2800">
                <a:solidFill>
                  <a:schemeClr val="tx2">
                    <a:lumMod val="75000"/>
                  </a:schemeClr>
                </a:solidFill>
              </a:rPr>
              <a:t>T</a:t>
            </a:r>
            <a:r>
              <a:rPr lang="en-US" sz="2800" b="1">
                <a:solidFill>
                  <a:schemeClr val="tx2">
                    <a:lumMod val="75000"/>
                  </a:schemeClr>
                </a:solidFill>
              </a:rPr>
              <a:t>he USEF has indicated that the USEA LOC committee has the leeway to chose or not chose candidates for  being a preceptor.</a:t>
            </a:r>
            <a:r>
              <a:rPr lang="en-US" sz="2800">
                <a:solidFill>
                  <a:schemeClr val="tx2">
                    <a:lumMod val="75000"/>
                  </a:schemeClr>
                </a:solidFill>
              </a:rPr>
              <a:t> </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US"/>
            </a:p>
          </p:txBody>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US"/>
            </a:p>
          </p:txBody>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US"/>
            </a:p>
          </p:txBody>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US"/>
            </a:p>
          </p:txBody>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US"/>
            </a:p>
          </p:txBody>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US"/>
            </a:p>
          </p:txBody>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US"/>
            </a:p>
          </p:txBody>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US"/>
            </a:p>
          </p:txBody>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US"/>
            </a:p>
          </p:txBody>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US"/>
            </a:p>
          </p:txBody>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US"/>
            </a:p>
          </p:txBody>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US"/>
            </a:p>
          </p:txBody>
        </p:sp>
      </p:grpSp>
      <p:sp>
        <p:nvSpPr>
          <p:cNvPr id="3" name="Content Placeholder 2">
            <a:extLst>
              <a:ext uri="{FF2B5EF4-FFF2-40B4-BE49-F238E27FC236}">
                <a16:creationId xmlns:a16="http://schemas.microsoft.com/office/drawing/2014/main" id="{DE0C99A1-CA54-CB8F-20D7-46002F17201D}"/>
              </a:ext>
            </a:extLst>
          </p:cNvPr>
          <p:cNvSpPr>
            <a:spLocks noGrp="1"/>
          </p:cNvSpPr>
          <p:nvPr>
            <p:ph idx="1"/>
          </p:nvPr>
        </p:nvSpPr>
        <p:spPr>
          <a:xfrm>
            <a:off x="5049062" y="942108"/>
            <a:ext cx="6455549" cy="4969114"/>
          </a:xfrm>
        </p:spPr>
        <p:txBody>
          <a:bodyPr anchor="ctr">
            <a:noAutofit/>
          </a:bodyPr>
          <a:lstStyle/>
          <a:p>
            <a:pPr marL="0" marR="0" indent="0">
              <a:spcBef>
                <a:spcPts val="0"/>
              </a:spcBef>
              <a:spcAft>
                <a:spcPts val="0"/>
              </a:spcAft>
              <a:buNone/>
            </a:pPr>
            <a:r>
              <a:rPr lang="en-US" sz="2000" b="1" u="sng"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Application Criteria</a:t>
            </a:r>
            <a:endParaRPr lang="en-US" sz="2000" b="1"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Preceptor applicants must have been a licensed official and currently active at the relative level for five years or more. Active is defined as officiated at a minimum of nine events over the past three years as a USEF Eventing Judge, FEI Eventing Judge, USEF Eventing TD, FEI Eventing TD, USEF Eventing CD, or FEI Eventing CD.</a:t>
            </a:r>
            <a:endParaRPr lang="en-US" sz="20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u="sng"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 </a:t>
            </a:r>
            <a:r>
              <a:rPr lang="en-US" sz="2000" b="1" u="sng"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Review</a:t>
            </a:r>
            <a:endParaRPr lang="en-US" sz="2000" b="1" u="sng"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The Preceptor List will be reviewed and updated annually during the USEA Annual Meeting or throughout the competition year. New Preceptor applications will be reviewed at USEA Annual Meeting. </a:t>
            </a:r>
            <a:r>
              <a:rPr lang="en-US" sz="20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ELOC </a:t>
            </a:r>
            <a:r>
              <a:rPr lang="en-US" sz="2000" dirty="0">
                <a:solidFill>
                  <a:schemeClr val="tx2">
                    <a:lumMod val="75000"/>
                  </a:schemeClr>
                </a:solidFill>
                <a:effectLst/>
                <a:latin typeface="Calibri" panose="020F0502020204030204" pitchFamily="34" charset="0"/>
                <a:ea typeface="Calibri" panose="020F0502020204030204" pitchFamily="34" charset="0"/>
                <a:cs typeface="Calibri" panose="020F0502020204030204" pitchFamily="34" charset="0"/>
              </a:rPr>
              <a:t>Committee members may nominate eligible officials for consideration and those nominated individuals are required to submit an application. </a:t>
            </a:r>
            <a:endParaRPr lang="en-US" sz="20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dirty="0">
                <a:solidFill>
                  <a:schemeClr val="tx2">
                    <a:lumMod val="75000"/>
                  </a:schemeClr>
                </a:solidFill>
              </a:rPr>
              <a:t>.</a:t>
            </a:r>
          </a:p>
        </p:txBody>
      </p:sp>
    </p:spTree>
    <p:extLst>
      <p:ext uri="{BB962C8B-B14F-4D97-AF65-F5344CB8AC3E}">
        <p14:creationId xmlns:p14="http://schemas.microsoft.com/office/powerpoint/2010/main" val="1296691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en placed on top of a signature line">
            <a:extLst>
              <a:ext uri="{FF2B5EF4-FFF2-40B4-BE49-F238E27FC236}">
                <a16:creationId xmlns:a16="http://schemas.microsoft.com/office/drawing/2014/main" id="{BE15AF7A-6A64-8687-4471-E4AD72FC7BE6}"/>
              </a:ext>
            </a:extLst>
          </p:cNvPr>
          <p:cNvPicPr>
            <a:picLocks noChangeAspect="1"/>
          </p:cNvPicPr>
          <p:nvPr/>
        </p:nvPicPr>
        <p:blipFill>
          <a:blip r:embed="rId2">
            <a:alphaModFix amt="35000"/>
          </a:blip>
          <a:srcRect b="15730"/>
          <a:stretch/>
        </p:blipFill>
        <p:spPr>
          <a:xfrm>
            <a:off x="-8825" y="10"/>
            <a:ext cx="12192000" cy="6857990"/>
          </a:xfrm>
          <a:prstGeom prst="rect">
            <a:avLst/>
          </a:prstGeom>
        </p:spPr>
      </p:pic>
      <p:sp>
        <p:nvSpPr>
          <p:cNvPr id="2" name="Title 1">
            <a:extLst>
              <a:ext uri="{FF2B5EF4-FFF2-40B4-BE49-F238E27FC236}">
                <a16:creationId xmlns:a16="http://schemas.microsoft.com/office/drawing/2014/main" id="{20FD1813-B885-2982-7177-705DD201FEF1}"/>
              </a:ext>
            </a:extLst>
          </p:cNvPr>
          <p:cNvSpPr>
            <a:spLocks noGrp="1"/>
          </p:cNvSpPr>
          <p:nvPr>
            <p:ph type="title"/>
          </p:nvPr>
        </p:nvSpPr>
        <p:spPr>
          <a:xfrm>
            <a:off x="1935513" y="624110"/>
            <a:ext cx="8911687" cy="1280890"/>
          </a:xfrm>
        </p:spPr>
        <p:txBody>
          <a:bodyPr>
            <a:normAutofit/>
          </a:bodyPr>
          <a:lstStyle/>
          <a:p>
            <a:r>
              <a:rPr lang="en-US">
                <a:solidFill>
                  <a:schemeClr val="tx1"/>
                </a:solidFill>
              </a:rPr>
              <a:t>Updated Preceptor Criteria</a:t>
            </a:r>
          </a:p>
        </p:txBody>
      </p:sp>
      <p:sp>
        <p:nvSpPr>
          <p:cNvPr id="3" name="Content Placeholder 2">
            <a:extLst>
              <a:ext uri="{FF2B5EF4-FFF2-40B4-BE49-F238E27FC236}">
                <a16:creationId xmlns:a16="http://schemas.microsoft.com/office/drawing/2014/main" id="{51DB70D7-41DF-9177-521B-D62B3B4CBCEB}"/>
              </a:ext>
            </a:extLst>
          </p:cNvPr>
          <p:cNvSpPr>
            <a:spLocks noGrp="1"/>
          </p:cNvSpPr>
          <p:nvPr>
            <p:ph idx="1"/>
          </p:nvPr>
        </p:nvSpPr>
        <p:spPr>
          <a:xfrm>
            <a:off x="1931800" y="2133600"/>
            <a:ext cx="8915400" cy="3777622"/>
          </a:xfrm>
        </p:spPr>
        <p:txBody>
          <a:bodyPr>
            <a:normAutofit/>
          </a:bodyPr>
          <a:lstStyle/>
          <a:p>
            <a:pPr marL="0" marR="0" indent="0">
              <a:spcBef>
                <a:spcPts val="0"/>
              </a:spcBef>
              <a:spcAft>
                <a:spcPts val="0"/>
              </a:spcAft>
              <a:buNone/>
            </a:pPr>
            <a:r>
              <a:rPr lang="en-US" b="1" u="sng">
                <a:effectLst/>
                <a:latin typeface="Calibri" panose="020F0502020204030204" pitchFamily="34" charset="0"/>
                <a:ea typeface="Calibri" panose="020F0502020204030204" pitchFamily="34" charset="0"/>
                <a:cs typeface="Calibri" panose="020F0502020204030204" pitchFamily="34" charset="0"/>
              </a:rPr>
              <a:t>Maintenance Criteria </a:t>
            </a:r>
            <a:endParaRPr lang="en-US" b="1">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a:effectLst/>
                <a:latin typeface="Calibri" panose="020F0502020204030204" pitchFamily="34" charset="0"/>
                <a:ea typeface="Calibri" panose="020F0502020204030204" pitchFamily="34" charset="0"/>
                <a:cs typeface="Calibri" panose="020F0502020204030204" pitchFamily="34" charset="0"/>
              </a:rPr>
              <a:t>Preceptors must meet the following maintenance criteria: </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a:effectLst/>
                <a:latin typeface="Calibri" panose="020F0502020204030204" pitchFamily="34" charset="0"/>
                <a:ea typeface="Calibri" panose="020F0502020204030204" pitchFamily="34" charset="0"/>
                <a:cs typeface="Calibri" panose="020F0502020204030204" pitchFamily="34" charset="0"/>
              </a:rPr>
              <a:t>Maintain the applicable USEF or FEI Judge, TD, or CD license </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a:effectLst/>
                <a:latin typeface="Calibri" panose="020F0502020204030204" pitchFamily="34" charset="0"/>
                <a:ea typeface="Calibri" panose="020F0502020204030204" pitchFamily="34" charset="0"/>
                <a:cs typeface="Calibri" panose="020F0502020204030204" pitchFamily="34" charset="0"/>
              </a:rPr>
              <a:t>Current USEA Membership and USEF Active Membership</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a:effectLst/>
                <a:latin typeface="Calibri" panose="020F0502020204030204" pitchFamily="34" charset="0"/>
                <a:ea typeface="Calibri" panose="020F0502020204030204" pitchFamily="34" charset="0"/>
                <a:cs typeface="Calibri" panose="020F0502020204030204" pitchFamily="34" charset="0"/>
              </a:rPr>
              <a:t>Officiate at a minimum of nine competition within the past three years with the applicable license</a:t>
            </a:r>
            <a:endParaRPr lang="en-US">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b="1">
                <a:effectLst/>
                <a:latin typeface="Calibri" panose="020F0502020204030204" pitchFamily="34" charset="0"/>
                <a:ea typeface="Calibri" panose="020F0502020204030204" pitchFamily="34" charset="0"/>
                <a:cs typeface="Calibri" panose="020F0502020204030204" pitchFamily="34" charset="0"/>
              </a:rPr>
              <a:t>Preceptors must notify the USEA LOC every two years that they are interested in continuing to be a preceptor, if not their name will be removed from the preceptor list.  </a:t>
            </a:r>
            <a:endParaRPr lang="en-US">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458088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BE0789E-91A7-4246-978E-A17FE1BF95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795735" cy="685800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C6C0BD2-8B3C-4042-B4EE-5DB7665A37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bg2"/>
          </a:solidFill>
        </p:grpSpPr>
        <p:sp>
          <p:nvSpPr>
            <p:cNvPr id="11" name="Freeform 27">
              <a:extLst>
                <a:ext uri="{FF2B5EF4-FFF2-40B4-BE49-F238E27FC236}">
                  <a16:creationId xmlns:a16="http://schemas.microsoft.com/office/drawing/2014/main" id="{5F53669F-C1E6-43B8-AC6F-B44CE56BF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US"/>
            </a:p>
          </p:txBody>
        </p:sp>
        <p:sp>
          <p:nvSpPr>
            <p:cNvPr id="12" name="Freeform 28">
              <a:extLst>
                <a:ext uri="{FF2B5EF4-FFF2-40B4-BE49-F238E27FC236}">
                  <a16:creationId xmlns:a16="http://schemas.microsoft.com/office/drawing/2014/main" id="{53966C25-DAEA-4318-8FBC-EC6FF8F5A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US"/>
            </a:p>
          </p:txBody>
        </p:sp>
        <p:sp>
          <p:nvSpPr>
            <p:cNvPr id="13" name="Freeform 29">
              <a:extLst>
                <a:ext uri="{FF2B5EF4-FFF2-40B4-BE49-F238E27FC236}">
                  <a16:creationId xmlns:a16="http://schemas.microsoft.com/office/drawing/2014/main" id="{ED6EA716-EAD4-4023-8673-0809A1E24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US"/>
            </a:p>
          </p:txBody>
        </p:sp>
        <p:sp>
          <p:nvSpPr>
            <p:cNvPr id="14" name="Freeform 30">
              <a:extLst>
                <a:ext uri="{FF2B5EF4-FFF2-40B4-BE49-F238E27FC236}">
                  <a16:creationId xmlns:a16="http://schemas.microsoft.com/office/drawing/2014/main" id="{84261748-EFC0-4729-A7BB-A88FDAF6FA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US"/>
            </a:p>
          </p:txBody>
        </p:sp>
        <p:sp>
          <p:nvSpPr>
            <p:cNvPr id="15" name="Freeform 31">
              <a:extLst>
                <a:ext uri="{FF2B5EF4-FFF2-40B4-BE49-F238E27FC236}">
                  <a16:creationId xmlns:a16="http://schemas.microsoft.com/office/drawing/2014/main" id="{2C14F808-CC69-494F-98AC-CB750416C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US"/>
            </a:p>
          </p:txBody>
        </p:sp>
        <p:sp>
          <p:nvSpPr>
            <p:cNvPr id="16" name="Freeform 32">
              <a:extLst>
                <a:ext uri="{FF2B5EF4-FFF2-40B4-BE49-F238E27FC236}">
                  <a16:creationId xmlns:a16="http://schemas.microsoft.com/office/drawing/2014/main" id="{F1CA3607-84D0-4085-A363-796A17B1D7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US"/>
            </a:p>
          </p:txBody>
        </p:sp>
        <p:sp>
          <p:nvSpPr>
            <p:cNvPr id="17" name="Freeform 33">
              <a:extLst>
                <a:ext uri="{FF2B5EF4-FFF2-40B4-BE49-F238E27FC236}">
                  <a16:creationId xmlns:a16="http://schemas.microsoft.com/office/drawing/2014/main" id="{491E6160-2958-4A90-8B50-EDA182AAB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US"/>
            </a:p>
          </p:txBody>
        </p:sp>
        <p:sp>
          <p:nvSpPr>
            <p:cNvPr id="18" name="Freeform 34">
              <a:extLst>
                <a:ext uri="{FF2B5EF4-FFF2-40B4-BE49-F238E27FC236}">
                  <a16:creationId xmlns:a16="http://schemas.microsoft.com/office/drawing/2014/main" id="{559F6CB7-E057-499B-A859-3602769892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US"/>
            </a:p>
          </p:txBody>
        </p:sp>
        <p:sp>
          <p:nvSpPr>
            <p:cNvPr id="19" name="Freeform 35">
              <a:extLst>
                <a:ext uri="{FF2B5EF4-FFF2-40B4-BE49-F238E27FC236}">
                  <a16:creationId xmlns:a16="http://schemas.microsoft.com/office/drawing/2014/main" id="{FF12353D-CF89-4D03-8075-C161824E23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US"/>
            </a:p>
          </p:txBody>
        </p:sp>
        <p:sp>
          <p:nvSpPr>
            <p:cNvPr id="20" name="Freeform 36">
              <a:extLst>
                <a:ext uri="{FF2B5EF4-FFF2-40B4-BE49-F238E27FC236}">
                  <a16:creationId xmlns:a16="http://schemas.microsoft.com/office/drawing/2014/main" id="{5B91C9D6-FAF2-445B-AF1B-43992602A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US"/>
            </a:p>
          </p:txBody>
        </p:sp>
        <p:sp>
          <p:nvSpPr>
            <p:cNvPr id="21" name="Freeform 37">
              <a:extLst>
                <a:ext uri="{FF2B5EF4-FFF2-40B4-BE49-F238E27FC236}">
                  <a16:creationId xmlns:a16="http://schemas.microsoft.com/office/drawing/2014/main" id="{570F7A1D-86B1-4AD1-B4A3-9AE2A52C85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US"/>
            </a:p>
          </p:txBody>
        </p:sp>
        <p:sp>
          <p:nvSpPr>
            <p:cNvPr id="22" name="Freeform 38">
              <a:extLst>
                <a:ext uri="{FF2B5EF4-FFF2-40B4-BE49-F238E27FC236}">
                  <a16:creationId xmlns:a16="http://schemas.microsoft.com/office/drawing/2014/main" id="{52C6EBA8-95CC-4FE6-A8E4-3A6911E8A4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US"/>
            </a:p>
          </p:txBody>
        </p:sp>
      </p:grpSp>
      <p:sp>
        <p:nvSpPr>
          <p:cNvPr id="2" name="Title 1">
            <a:extLst>
              <a:ext uri="{FF2B5EF4-FFF2-40B4-BE49-F238E27FC236}">
                <a16:creationId xmlns:a16="http://schemas.microsoft.com/office/drawing/2014/main" id="{93C469C4-B3F7-E7C8-0273-8961CA2B2EFE}"/>
              </a:ext>
            </a:extLst>
          </p:cNvPr>
          <p:cNvSpPr>
            <a:spLocks noGrp="1"/>
          </p:cNvSpPr>
          <p:nvPr>
            <p:ph type="title"/>
          </p:nvPr>
        </p:nvSpPr>
        <p:spPr>
          <a:xfrm>
            <a:off x="1217056" y="1093380"/>
            <a:ext cx="3068182" cy="4671240"/>
          </a:xfrm>
        </p:spPr>
        <p:txBody>
          <a:bodyPr anchor="ctr">
            <a:normAutofit/>
          </a:bodyPr>
          <a:lstStyle/>
          <a:p>
            <a:pPr algn="r"/>
            <a:r>
              <a:rPr lang="en-US" dirty="0"/>
              <a:t>Updated Preceptor Criteria </a:t>
            </a:r>
            <a:endParaRPr lang="en-US"/>
          </a:p>
        </p:txBody>
      </p:sp>
      <p:sp>
        <p:nvSpPr>
          <p:cNvPr id="24" name="Freeform 11">
            <a:extLst>
              <a:ext uri="{FF2B5EF4-FFF2-40B4-BE49-F238E27FC236}">
                <a16:creationId xmlns:a16="http://schemas.microsoft.com/office/drawing/2014/main" id="{15EDA122-4530-45D2-A70A-B1A967AAE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p:nvSpPr>
          <p:cNvPr id="26" name="Rectangle 25">
            <a:extLst>
              <a:ext uri="{FF2B5EF4-FFF2-40B4-BE49-F238E27FC236}">
                <a16:creationId xmlns:a16="http://schemas.microsoft.com/office/drawing/2014/main" id="{9782F52E-0F94-4BFC-9F89-B054DDEAB9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F176A27-A0B3-041E-9123-B3C82AADC7CB}"/>
              </a:ext>
            </a:extLst>
          </p:cNvPr>
          <p:cNvSpPr>
            <a:spLocks noGrp="1"/>
          </p:cNvSpPr>
          <p:nvPr>
            <p:ph idx="1"/>
          </p:nvPr>
        </p:nvSpPr>
        <p:spPr>
          <a:xfrm>
            <a:off x="5285509" y="1093380"/>
            <a:ext cx="6219103" cy="4679250"/>
          </a:xfrm>
        </p:spPr>
        <p:txBody>
          <a:bodyPr anchor="ctr">
            <a:normAutofit/>
          </a:bodyPr>
          <a:lstStyle/>
          <a:p>
            <a:pPr marL="0" marR="0" indent="0">
              <a:lnSpc>
                <a:spcPct val="90000"/>
              </a:lnSpc>
              <a:spcBef>
                <a:spcPts val="0"/>
              </a:spcBef>
              <a:spcAft>
                <a:spcPts val="0"/>
              </a:spcAft>
              <a:buNone/>
            </a:pPr>
            <a:r>
              <a:rPr lang="en-US" sz="1600" b="1" u="sng" dirty="0">
                <a:effectLst/>
                <a:latin typeface="Calibri" panose="020F0502020204030204" pitchFamily="34" charset="0"/>
                <a:ea typeface="Calibri" panose="020F0502020204030204" pitchFamily="34" charset="0"/>
                <a:cs typeface="Calibri" panose="020F0502020204030204" pitchFamily="34" charset="0"/>
              </a:rPr>
              <a:t>Removal from the Preceptor List</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90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Preceptors who do not meet the </a:t>
            </a:r>
            <a:r>
              <a:rPr lang="en-US" sz="1600" dirty="0">
                <a:effectLst/>
                <a:latin typeface="Calibri" panose="020F0502020204030204" pitchFamily="34" charset="0"/>
                <a:ea typeface="Calibri" panose="020F0502020204030204" pitchFamily="34" charset="0"/>
                <a:cs typeface="Times New Roman" panose="02020603050405020304" pitchFamily="18" charset="0"/>
              </a:rPr>
              <a:t>maintenance criteria by December 1 of the current year will be removed from the Preceptor List. Waivers may be granted to officials who have been licensed for more than 10 years. These waivers must be approved by the USEA ELOC.</a:t>
            </a:r>
            <a:r>
              <a:rPr lang="en-US" sz="1600" dirty="0">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90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A Preceptor may be removed from the List, after an investigation and discussion with the Preceptor, by a majority vote of the ELOC Committee for any of the following reasons:</a:t>
            </a:r>
          </a:p>
          <a:p>
            <a:pPr marL="342900" marR="0" lvl="0" indent="-342900">
              <a:lnSpc>
                <a:spcPct val="90000"/>
              </a:lnSpc>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Preceptor has no time or interest in working with apprentices.</a:t>
            </a:r>
          </a:p>
          <a:p>
            <a:pPr marL="342900" marR="0" lvl="0" indent="-342900">
              <a:lnSpc>
                <a:spcPct val="90000"/>
              </a:lnSpc>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Receipt of complaints from apprentices to USEA or USEF.</a:t>
            </a:r>
          </a:p>
          <a:p>
            <a:pPr marL="342900" marR="0" lvl="0" indent="-342900">
              <a:lnSpc>
                <a:spcPct val="90000"/>
              </a:lnSpc>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Committee feels that at this time the Preceptor is not up to the standard required.</a:t>
            </a:r>
          </a:p>
          <a:p>
            <a:pPr marL="342900" marR="0" lvl="0" indent="-342900">
              <a:lnSpc>
                <a:spcPct val="90000"/>
              </a:lnSpc>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Preceptor does not meet the maintenance criteria.</a:t>
            </a:r>
          </a:p>
          <a:p>
            <a:pPr marL="0" marR="0" indent="0">
              <a:lnSpc>
                <a:spcPct val="90000"/>
              </a:lnSpc>
              <a:spcBef>
                <a:spcPts val="0"/>
              </a:spcBef>
              <a:spcAft>
                <a:spcPts val="0"/>
              </a:spcAft>
              <a:buNone/>
            </a:pPr>
            <a:r>
              <a:rPr lang="en-US" sz="1600" dirty="0">
                <a:effectLst/>
                <a:latin typeface="Calibri" panose="020F0502020204030204" pitchFamily="34" charset="0"/>
                <a:ea typeface="Calibri" panose="020F0502020204030204" pitchFamily="34" charset="0"/>
                <a:cs typeface="Calibri" panose="020F0502020204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90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Preceptors who no longer wish to be part of the program should advise the co-chairs of the ELOC in writing of their desire to be removed from the Preceptor List.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US" sz="1500" dirty="0"/>
          </a:p>
        </p:txBody>
      </p:sp>
    </p:spTree>
    <p:extLst>
      <p:ext uri="{BB962C8B-B14F-4D97-AF65-F5344CB8AC3E}">
        <p14:creationId xmlns:p14="http://schemas.microsoft.com/office/powerpoint/2010/main" val="294762326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satMod val="92000"/>
                <a:lumMod val="120000"/>
              </a:schemeClr>
            </a:gs>
            <a:gs pos="100000">
              <a:schemeClr val="bg1">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5F129D9-8F3D-4302-AB5D-DE987A6B12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Rectangle 11">
            <a:extLst>
              <a:ext uri="{FF2B5EF4-FFF2-40B4-BE49-F238E27FC236}">
                <a16:creationId xmlns:a16="http://schemas.microsoft.com/office/drawing/2014/main" id="{1F4A57F6-BEF1-4CA6-A0F1-3A01F6AB4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4639734" cy="6858000"/>
          </a:xfrm>
          <a:prstGeom prst="rect">
            <a:avLst/>
          </a:prstGeom>
          <a:solidFill>
            <a:schemeClr val="tx2">
              <a:lumMod val="5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217FD28-7222-4D1C-82D6-59204A4772D5}"/>
              </a:ext>
            </a:extLst>
          </p:cNvPr>
          <p:cNvSpPr>
            <a:spLocks noGrp="1"/>
          </p:cNvSpPr>
          <p:nvPr>
            <p:ph type="ctrTitle"/>
          </p:nvPr>
        </p:nvSpPr>
        <p:spPr>
          <a:xfrm>
            <a:off x="540279" y="967417"/>
            <a:ext cx="3778870" cy="3943250"/>
          </a:xfrm>
        </p:spPr>
        <p:txBody>
          <a:bodyPr>
            <a:normAutofit/>
          </a:bodyPr>
          <a:lstStyle/>
          <a:p>
            <a:r>
              <a:rPr lang="en-US" sz="4000">
                <a:solidFill>
                  <a:srgbClr val="FEFFFF"/>
                </a:solidFill>
              </a:rPr>
              <a:t>Questions?</a:t>
            </a:r>
          </a:p>
        </p:txBody>
      </p:sp>
      <p:sp>
        <p:nvSpPr>
          <p:cNvPr id="14" name="Freeform 5">
            <a:extLst>
              <a:ext uri="{FF2B5EF4-FFF2-40B4-BE49-F238E27FC236}">
                <a16:creationId xmlns:a16="http://schemas.microsoft.com/office/drawing/2014/main" id="{E3336A73-1C9B-4BAA-A893-AD3C79E666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5033007"/>
            <a:ext cx="5404022" cy="857047"/>
          </a:xfrm>
          <a:custGeom>
            <a:avLst/>
            <a:gdLst>
              <a:gd name="T0" fmla="*/ 1114 w 1117"/>
              <a:gd name="T1" fmla="*/ 77 h 163"/>
              <a:gd name="T2" fmla="*/ 1040 w 1117"/>
              <a:gd name="T3" fmla="*/ 3 h 163"/>
              <a:gd name="T4" fmla="*/ 1039 w 1117"/>
              <a:gd name="T5" fmla="*/ 2 h 163"/>
              <a:gd name="T6" fmla="*/ 1034 w 1117"/>
              <a:gd name="T7" fmla="*/ 0 h 163"/>
              <a:gd name="T8" fmla="*/ 578 w 1117"/>
              <a:gd name="T9" fmla="*/ 0 h 163"/>
              <a:gd name="T10" fmla="*/ 562 w 1117"/>
              <a:gd name="T11" fmla="*/ 0 h 163"/>
              <a:gd name="T12" fmla="*/ 440 w 1117"/>
              <a:gd name="T13" fmla="*/ 0 h 163"/>
              <a:gd name="T14" fmla="*/ 106 w 1117"/>
              <a:gd name="T15" fmla="*/ 0 h 163"/>
              <a:gd name="T16" fmla="*/ 0 w 1117"/>
              <a:gd name="T17" fmla="*/ 0 h 163"/>
              <a:gd name="T18" fmla="*/ 0 w 1117"/>
              <a:gd name="T19" fmla="*/ 163 h 163"/>
              <a:gd name="T20" fmla="*/ 106 w 1117"/>
              <a:gd name="T21" fmla="*/ 163 h 163"/>
              <a:gd name="T22" fmla="*/ 440 w 1117"/>
              <a:gd name="T23" fmla="*/ 163 h 163"/>
              <a:gd name="T24" fmla="*/ 562 w 1117"/>
              <a:gd name="T25" fmla="*/ 163 h 163"/>
              <a:gd name="T26" fmla="*/ 578 w 1117"/>
              <a:gd name="T27" fmla="*/ 163 h 163"/>
              <a:gd name="T28" fmla="*/ 1034 w 1117"/>
              <a:gd name="T29" fmla="*/ 163 h 163"/>
              <a:gd name="T30" fmla="*/ 1039 w 1117"/>
              <a:gd name="T31" fmla="*/ 161 h 163"/>
              <a:gd name="T32" fmla="*/ 1040 w 1117"/>
              <a:gd name="T33" fmla="*/ 160 h 163"/>
              <a:gd name="T34" fmla="*/ 1114 w 1117"/>
              <a:gd name="T35" fmla="*/ 86 h 163"/>
              <a:gd name="T36" fmla="*/ 1114 w 1117"/>
              <a:gd name="T37"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17" h="163">
                <a:moveTo>
                  <a:pt x="1114" y="77"/>
                </a:moveTo>
                <a:cubicBezTo>
                  <a:pt x="1040" y="3"/>
                  <a:pt x="1040" y="3"/>
                  <a:pt x="1040" y="3"/>
                </a:cubicBezTo>
                <a:cubicBezTo>
                  <a:pt x="1040" y="2"/>
                  <a:pt x="1039" y="2"/>
                  <a:pt x="1039" y="2"/>
                </a:cubicBezTo>
                <a:cubicBezTo>
                  <a:pt x="1038" y="1"/>
                  <a:pt x="1036" y="0"/>
                  <a:pt x="1034" y="0"/>
                </a:cubicBezTo>
                <a:cubicBezTo>
                  <a:pt x="578" y="0"/>
                  <a:pt x="578" y="0"/>
                  <a:pt x="578" y="0"/>
                </a:cubicBezTo>
                <a:cubicBezTo>
                  <a:pt x="562" y="0"/>
                  <a:pt x="562" y="0"/>
                  <a:pt x="562" y="0"/>
                </a:cubicBezTo>
                <a:cubicBezTo>
                  <a:pt x="440" y="0"/>
                  <a:pt x="440" y="0"/>
                  <a:pt x="440" y="0"/>
                </a:cubicBezTo>
                <a:cubicBezTo>
                  <a:pt x="106" y="0"/>
                  <a:pt x="106" y="0"/>
                  <a:pt x="106" y="0"/>
                </a:cubicBezTo>
                <a:cubicBezTo>
                  <a:pt x="0" y="0"/>
                  <a:pt x="0" y="0"/>
                  <a:pt x="0" y="0"/>
                </a:cubicBezTo>
                <a:cubicBezTo>
                  <a:pt x="0" y="163"/>
                  <a:pt x="0" y="163"/>
                  <a:pt x="0" y="163"/>
                </a:cubicBezTo>
                <a:cubicBezTo>
                  <a:pt x="106" y="163"/>
                  <a:pt x="106" y="163"/>
                  <a:pt x="106" y="163"/>
                </a:cubicBezTo>
                <a:cubicBezTo>
                  <a:pt x="440" y="163"/>
                  <a:pt x="440" y="163"/>
                  <a:pt x="440" y="163"/>
                </a:cubicBezTo>
                <a:cubicBezTo>
                  <a:pt x="562" y="163"/>
                  <a:pt x="562" y="163"/>
                  <a:pt x="562" y="163"/>
                </a:cubicBezTo>
                <a:cubicBezTo>
                  <a:pt x="578" y="163"/>
                  <a:pt x="578" y="163"/>
                  <a:pt x="578" y="163"/>
                </a:cubicBezTo>
                <a:cubicBezTo>
                  <a:pt x="1034" y="163"/>
                  <a:pt x="1034" y="163"/>
                  <a:pt x="1034" y="163"/>
                </a:cubicBezTo>
                <a:cubicBezTo>
                  <a:pt x="1036" y="163"/>
                  <a:pt x="1038" y="162"/>
                  <a:pt x="1039" y="161"/>
                </a:cubicBezTo>
                <a:cubicBezTo>
                  <a:pt x="1039" y="160"/>
                  <a:pt x="1040" y="160"/>
                  <a:pt x="1040" y="160"/>
                </a:cubicBezTo>
                <a:cubicBezTo>
                  <a:pt x="1114" y="86"/>
                  <a:pt x="1114" y="86"/>
                  <a:pt x="1114" y="86"/>
                </a:cubicBezTo>
                <a:cubicBezTo>
                  <a:pt x="1117" y="83"/>
                  <a:pt x="1117" y="79"/>
                  <a:pt x="1114"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ubtitle 2">
            <a:extLst>
              <a:ext uri="{FF2B5EF4-FFF2-40B4-BE49-F238E27FC236}">
                <a16:creationId xmlns:a16="http://schemas.microsoft.com/office/drawing/2014/main" id="{3DA6F632-182B-461F-B650-36516016B827}"/>
              </a:ext>
            </a:extLst>
          </p:cNvPr>
          <p:cNvSpPr>
            <a:spLocks noGrp="1"/>
          </p:cNvSpPr>
          <p:nvPr>
            <p:ph type="subTitle" idx="1"/>
          </p:nvPr>
        </p:nvSpPr>
        <p:spPr>
          <a:xfrm>
            <a:off x="540279" y="5189400"/>
            <a:ext cx="3778870" cy="544260"/>
          </a:xfrm>
        </p:spPr>
        <p:txBody>
          <a:bodyPr anchor="ctr">
            <a:normAutofit/>
          </a:bodyPr>
          <a:lstStyle/>
          <a:p>
            <a:r>
              <a:rPr lang="en-US" sz="1600">
                <a:solidFill>
                  <a:srgbClr val="FEFFFF"/>
                </a:solidFill>
              </a:rPr>
              <a:t>Thank you!</a:t>
            </a:r>
          </a:p>
        </p:txBody>
      </p:sp>
      <p:pic>
        <p:nvPicPr>
          <p:cNvPr id="7" name="Graphic 6" descr="Question mark">
            <a:extLst>
              <a:ext uri="{FF2B5EF4-FFF2-40B4-BE49-F238E27FC236}">
                <a16:creationId xmlns:a16="http://schemas.microsoft.com/office/drawing/2014/main" id="{DBB7EB17-9612-1EBD-8C10-3F4A90D18E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43011" y="967417"/>
            <a:ext cx="4930468" cy="4930468"/>
          </a:xfrm>
          <a:prstGeom prst="rect">
            <a:avLst/>
          </a:prstGeom>
        </p:spPr>
      </p:pic>
    </p:spTree>
    <p:extLst>
      <p:ext uri="{BB962C8B-B14F-4D97-AF65-F5344CB8AC3E}">
        <p14:creationId xmlns:p14="http://schemas.microsoft.com/office/powerpoint/2010/main" val="1119861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1DBE429-8660-4D88-BC47-B159B7251B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B7DF222-98CD-4513-8AEA-F83CF2A11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p:cNvSpPr>
            <a:spLocks noGrp="1"/>
          </p:cNvSpPr>
          <p:nvPr>
            <p:ph type="title"/>
          </p:nvPr>
        </p:nvSpPr>
        <p:spPr>
          <a:xfrm>
            <a:off x="1843391" y="624110"/>
            <a:ext cx="9383408" cy="1280890"/>
          </a:xfrm>
        </p:spPr>
        <p:txBody>
          <a:bodyPr>
            <a:normAutofit/>
          </a:bodyPr>
          <a:lstStyle/>
          <a:p>
            <a:r>
              <a:rPr lang="en-US">
                <a:solidFill>
                  <a:schemeClr val="bg1"/>
                </a:solidFill>
              </a:rPr>
              <a:t>Precepting:  Objectives	</a:t>
            </a:r>
          </a:p>
        </p:txBody>
      </p:sp>
      <p:sp>
        <p:nvSpPr>
          <p:cNvPr id="13" name="Freeform 11">
            <a:extLst>
              <a:ext uri="{FF2B5EF4-FFF2-40B4-BE49-F238E27FC236}">
                <a16:creationId xmlns:a16="http://schemas.microsoft.com/office/drawing/2014/main" id="{92C98781-DD9B-44BA-B873-BD5060A9C4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D12DC8F8-87E4-C459-5168-7761798DCF44}"/>
              </a:ext>
            </a:extLst>
          </p:cNvPr>
          <p:cNvGraphicFramePr>
            <a:graphicFrameLocks noGrp="1"/>
          </p:cNvGraphicFramePr>
          <p:nvPr>
            <p:ph idx="1"/>
            <p:extLst>
              <p:ext uri="{D42A27DB-BD31-4B8C-83A1-F6EECF244321}">
                <p14:modId xmlns:p14="http://schemas.microsoft.com/office/powerpoint/2010/main" val="2358384050"/>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6907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6019" y="942108"/>
            <a:ext cx="3256550" cy="4969113"/>
          </a:xfrm>
        </p:spPr>
        <p:txBody>
          <a:bodyPr anchor="ctr">
            <a:normAutofit/>
          </a:bodyPr>
          <a:lstStyle/>
          <a:p>
            <a:r>
              <a:rPr lang="en-US">
                <a:solidFill>
                  <a:schemeClr val="tx2">
                    <a:lumMod val="75000"/>
                  </a:schemeClr>
                </a:solidFill>
              </a:rPr>
              <a:t>Preceptor	: Nuts and Bolts</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US"/>
            </a:p>
          </p:txBody>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US"/>
            </a:p>
          </p:txBody>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US"/>
            </a:p>
          </p:txBody>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US"/>
            </a:p>
          </p:txBody>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US"/>
            </a:p>
          </p:txBody>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US"/>
            </a:p>
          </p:txBody>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US"/>
            </a:p>
          </p:txBody>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US"/>
            </a:p>
          </p:txBody>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US"/>
            </a:p>
          </p:txBody>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US"/>
            </a:p>
          </p:txBody>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US"/>
            </a:p>
          </p:txBody>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US"/>
            </a:p>
          </p:txBody>
        </p:sp>
      </p:grpSp>
      <p:sp>
        <p:nvSpPr>
          <p:cNvPr id="3" name="Content Placeholder 2"/>
          <p:cNvSpPr>
            <a:spLocks noGrp="1"/>
          </p:cNvSpPr>
          <p:nvPr>
            <p:ph idx="1"/>
          </p:nvPr>
        </p:nvSpPr>
        <p:spPr>
          <a:xfrm>
            <a:off x="5049062" y="942108"/>
            <a:ext cx="6455549" cy="4969114"/>
          </a:xfrm>
        </p:spPr>
        <p:txBody>
          <a:bodyPr anchor="ctr">
            <a:normAutofit/>
          </a:bodyPr>
          <a:lstStyle/>
          <a:p>
            <a:r>
              <a:rPr lang="en-US" b="1">
                <a:solidFill>
                  <a:schemeClr val="tx2">
                    <a:lumMod val="75000"/>
                  </a:schemeClr>
                </a:solidFill>
              </a:rPr>
              <a:t>The candidate is required to contact the organizer and received permission to apprentice at the event.</a:t>
            </a:r>
          </a:p>
          <a:p>
            <a:r>
              <a:rPr lang="en-US" b="1">
                <a:solidFill>
                  <a:schemeClr val="tx2">
                    <a:lumMod val="75000"/>
                  </a:schemeClr>
                </a:solidFill>
              </a:rPr>
              <a:t>When the candidate contacts you to apprentice, please see if they have contacted the organizer.</a:t>
            </a:r>
          </a:p>
          <a:p>
            <a:r>
              <a:rPr lang="en-US" b="1">
                <a:solidFill>
                  <a:schemeClr val="tx2">
                    <a:lumMod val="75000"/>
                  </a:schemeClr>
                </a:solidFill>
              </a:rPr>
              <a:t>The candidate is responsible to be with the preceptor during the competition. A person that is precepting for a President of a Ground Jury/TD position should be at the competition when you start on the day prior to the competition and then when the competition ends.  This could be one day or more than one day. </a:t>
            </a:r>
          </a:p>
          <a:p>
            <a:r>
              <a:rPr lang="en-US" b="1">
                <a:solidFill>
                  <a:schemeClr val="tx2">
                    <a:lumMod val="75000"/>
                  </a:schemeClr>
                </a:solidFill>
              </a:rPr>
              <a:t>The candidate must be at the competition for the level of their license, ie r, R, S.  A small r needs to have a certain number of competitions that at least have Preliminary. </a:t>
            </a:r>
          </a:p>
        </p:txBody>
      </p:sp>
    </p:spTree>
    <p:extLst>
      <p:ext uri="{BB962C8B-B14F-4D97-AF65-F5344CB8AC3E}">
        <p14:creationId xmlns:p14="http://schemas.microsoft.com/office/powerpoint/2010/main" val="236709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B01FB5-37B9-4EBD-AF40-DE68D3CA4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59893" y="3101093"/>
            <a:ext cx="2454052" cy="3029344"/>
          </a:xfrm>
        </p:spPr>
        <p:txBody>
          <a:bodyPr>
            <a:normAutofit/>
          </a:bodyPr>
          <a:lstStyle/>
          <a:p>
            <a:r>
              <a:rPr lang="en-US" sz="2700">
                <a:solidFill>
                  <a:schemeClr val="bg1"/>
                </a:solidFill>
              </a:rPr>
              <a:t>Precepting:  Candidate Expectations</a:t>
            </a:r>
          </a:p>
        </p:txBody>
      </p:sp>
      <p:sp>
        <p:nvSpPr>
          <p:cNvPr id="11" name="Freeform 11">
            <a:extLst>
              <a:ext uri="{FF2B5EF4-FFF2-40B4-BE49-F238E27FC236}">
                <a16:creationId xmlns:a16="http://schemas.microsoft.com/office/drawing/2014/main" id="{06AF6A9A-0638-4916-AD29-9FC8FC07A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useBgFill="1">
        <p:nvSpPr>
          <p:cNvPr id="13" name="Rectangle 12">
            <a:extLst>
              <a:ext uri="{FF2B5EF4-FFF2-40B4-BE49-F238E27FC236}">
                <a16:creationId xmlns:a16="http://schemas.microsoft.com/office/drawing/2014/main" id="{79057B2B-0D8C-47F2-836B-2E7DD4621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8D5414D-E4A7-A25D-C5E3-61656805A420}"/>
              </a:ext>
            </a:extLst>
          </p:cNvPr>
          <p:cNvGraphicFramePr>
            <a:graphicFrameLocks noGrp="1"/>
          </p:cNvGraphicFramePr>
          <p:nvPr>
            <p:ph idx="1"/>
            <p:extLst>
              <p:ext uri="{D42A27DB-BD31-4B8C-83A1-F6EECF244321}">
                <p14:modId xmlns:p14="http://schemas.microsoft.com/office/powerpoint/2010/main" val="2242551814"/>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952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6019" y="942108"/>
            <a:ext cx="3256550" cy="4969113"/>
          </a:xfrm>
        </p:spPr>
        <p:txBody>
          <a:bodyPr anchor="ctr">
            <a:normAutofit/>
          </a:bodyPr>
          <a:lstStyle/>
          <a:p>
            <a:r>
              <a:rPr lang="en-US" sz="3300">
                <a:solidFill>
                  <a:schemeClr val="tx2">
                    <a:lumMod val="75000"/>
                  </a:schemeClr>
                </a:solidFill>
              </a:rPr>
              <a:t>Preceptor Responsibilities	</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US"/>
            </a:p>
          </p:txBody>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US"/>
            </a:p>
          </p:txBody>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US"/>
            </a:p>
          </p:txBody>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US"/>
            </a:p>
          </p:txBody>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US"/>
            </a:p>
          </p:txBody>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US"/>
            </a:p>
          </p:txBody>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US"/>
            </a:p>
          </p:txBody>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US"/>
            </a:p>
          </p:txBody>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US"/>
            </a:p>
          </p:txBody>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US"/>
            </a:p>
          </p:txBody>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US"/>
            </a:p>
          </p:txBody>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US"/>
            </a:p>
          </p:txBody>
        </p:sp>
      </p:grpSp>
      <p:sp>
        <p:nvSpPr>
          <p:cNvPr id="3" name="Content Placeholder 2"/>
          <p:cNvSpPr>
            <a:spLocks noGrp="1"/>
          </p:cNvSpPr>
          <p:nvPr>
            <p:ph idx="1"/>
          </p:nvPr>
        </p:nvSpPr>
        <p:spPr>
          <a:xfrm>
            <a:off x="5049062" y="942108"/>
            <a:ext cx="6455549" cy="4969114"/>
          </a:xfrm>
        </p:spPr>
        <p:txBody>
          <a:bodyPr anchor="ctr">
            <a:normAutofit/>
          </a:bodyPr>
          <a:lstStyle/>
          <a:p>
            <a:pPr>
              <a:lnSpc>
                <a:spcPct val="90000"/>
              </a:lnSpc>
            </a:pPr>
            <a:r>
              <a:rPr lang="en-US" sz="1700" b="1" i="1">
                <a:solidFill>
                  <a:schemeClr val="tx2">
                    <a:lumMod val="75000"/>
                  </a:schemeClr>
                </a:solidFill>
              </a:rPr>
              <a:t>Your responsibility is first is to the event and then to the candidate. </a:t>
            </a:r>
          </a:p>
          <a:p>
            <a:pPr>
              <a:lnSpc>
                <a:spcPct val="90000"/>
              </a:lnSpc>
            </a:pPr>
            <a:r>
              <a:rPr lang="en-US" sz="1700" b="1">
                <a:solidFill>
                  <a:schemeClr val="tx2">
                    <a:lumMod val="75000"/>
                  </a:schemeClr>
                </a:solidFill>
              </a:rPr>
              <a:t>Allow the candidate to participate in discussions and meetings</a:t>
            </a:r>
          </a:p>
          <a:p>
            <a:pPr>
              <a:lnSpc>
                <a:spcPct val="90000"/>
              </a:lnSpc>
            </a:pPr>
            <a:r>
              <a:rPr lang="en-US" sz="1700" b="1">
                <a:solidFill>
                  <a:schemeClr val="tx2">
                    <a:lumMod val="75000"/>
                  </a:schemeClr>
                </a:solidFill>
              </a:rPr>
              <a:t>Teach the candidate how to Read the Rule book</a:t>
            </a:r>
          </a:p>
          <a:p>
            <a:pPr>
              <a:lnSpc>
                <a:spcPct val="90000"/>
              </a:lnSpc>
            </a:pPr>
            <a:r>
              <a:rPr lang="en-US" sz="1700" b="1">
                <a:solidFill>
                  <a:schemeClr val="tx2">
                    <a:lumMod val="75000"/>
                  </a:schemeClr>
                </a:solidFill>
              </a:rPr>
              <a:t>Teach the candidate how to measure SJ courses and XC courses</a:t>
            </a:r>
          </a:p>
          <a:p>
            <a:pPr>
              <a:lnSpc>
                <a:spcPct val="90000"/>
              </a:lnSpc>
            </a:pPr>
            <a:r>
              <a:rPr lang="en-US" sz="1700" b="1">
                <a:solidFill>
                  <a:schemeClr val="tx2">
                    <a:lumMod val="75000"/>
                  </a:schemeClr>
                </a:solidFill>
              </a:rPr>
              <a:t>Teach the candidate how to do the math in figuring times for SJ and XC</a:t>
            </a:r>
          </a:p>
          <a:p>
            <a:pPr>
              <a:lnSpc>
                <a:spcPct val="90000"/>
              </a:lnSpc>
            </a:pPr>
            <a:r>
              <a:rPr lang="en-US" sz="1700" b="1">
                <a:solidFill>
                  <a:schemeClr val="tx2">
                    <a:lumMod val="75000"/>
                  </a:schemeClr>
                </a:solidFill>
              </a:rPr>
              <a:t>Review with the candidate the expectations of being an official</a:t>
            </a:r>
          </a:p>
          <a:p>
            <a:pPr>
              <a:lnSpc>
                <a:spcPct val="90000"/>
              </a:lnSpc>
            </a:pPr>
            <a:r>
              <a:rPr lang="en-US" sz="1700" b="1">
                <a:solidFill>
                  <a:schemeClr val="tx2">
                    <a:lumMod val="75000"/>
                  </a:schemeClr>
                </a:solidFill>
              </a:rPr>
              <a:t>Review with the candidate what constitutes a conflict</a:t>
            </a:r>
          </a:p>
          <a:p>
            <a:pPr>
              <a:lnSpc>
                <a:spcPct val="90000"/>
              </a:lnSpc>
            </a:pPr>
            <a:r>
              <a:rPr lang="en-US" sz="1700" b="1">
                <a:solidFill>
                  <a:schemeClr val="tx2">
                    <a:lumMod val="75000"/>
                  </a:schemeClr>
                </a:solidFill>
              </a:rPr>
              <a:t>Review and model behavior that is respectful to the competitor, organizer and objective.</a:t>
            </a:r>
          </a:p>
          <a:p>
            <a:pPr>
              <a:lnSpc>
                <a:spcPct val="90000"/>
              </a:lnSpc>
            </a:pPr>
            <a:r>
              <a:rPr lang="en-US" sz="1700" b="1">
                <a:solidFill>
                  <a:schemeClr val="tx2">
                    <a:lumMod val="75000"/>
                  </a:schemeClr>
                </a:solidFill>
              </a:rPr>
              <a:t>Review the evaluations with the candidate and provide constructive feedback during the experience.  </a:t>
            </a:r>
          </a:p>
        </p:txBody>
      </p:sp>
    </p:spTree>
    <p:extLst>
      <p:ext uri="{BB962C8B-B14F-4D97-AF65-F5344CB8AC3E}">
        <p14:creationId xmlns:p14="http://schemas.microsoft.com/office/powerpoint/2010/main" val="3987254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1DBE429-8660-4D88-BC47-B159B7251B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B7DF222-98CD-4513-8AEA-F83CF2A11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p:cNvSpPr>
            <a:spLocks noGrp="1"/>
          </p:cNvSpPr>
          <p:nvPr>
            <p:ph type="title"/>
          </p:nvPr>
        </p:nvSpPr>
        <p:spPr>
          <a:xfrm>
            <a:off x="1843391" y="624110"/>
            <a:ext cx="9383408" cy="1280890"/>
          </a:xfrm>
        </p:spPr>
        <p:txBody>
          <a:bodyPr>
            <a:normAutofit/>
          </a:bodyPr>
          <a:lstStyle/>
          <a:p>
            <a:r>
              <a:rPr lang="en-US">
                <a:solidFill>
                  <a:schemeClr val="bg1"/>
                </a:solidFill>
              </a:rPr>
              <a:t>Preceptor Responsibilities: basic concepts for all</a:t>
            </a:r>
          </a:p>
        </p:txBody>
      </p:sp>
      <p:sp>
        <p:nvSpPr>
          <p:cNvPr id="13" name="Freeform 11">
            <a:extLst>
              <a:ext uri="{FF2B5EF4-FFF2-40B4-BE49-F238E27FC236}">
                <a16:creationId xmlns:a16="http://schemas.microsoft.com/office/drawing/2014/main" id="{92C98781-DD9B-44BA-B873-BD5060A9C4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F5D80F8A-260F-0DB6-4776-0C2CC7D3A8D8}"/>
              </a:ext>
            </a:extLst>
          </p:cNvPr>
          <p:cNvGraphicFramePr>
            <a:graphicFrameLocks noGrp="1"/>
          </p:cNvGraphicFramePr>
          <p:nvPr>
            <p:ph idx="1"/>
            <p:extLst>
              <p:ext uri="{D42A27DB-BD31-4B8C-83A1-F6EECF244321}">
                <p14:modId xmlns:p14="http://schemas.microsoft.com/office/powerpoint/2010/main" val="2674758812"/>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009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6019" y="942108"/>
            <a:ext cx="3256550" cy="4969113"/>
          </a:xfrm>
        </p:spPr>
        <p:txBody>
          <a:bodyPr anchor="ctr">
            <a:normAutofit/>
          </a:bodyPr>
          <a:lstStyle/>
          <a:p>
            <a:r>
              <a:rPr lang="en-US">
                <a:solidFill>
                  <a:schemeClr val="tx2">
                    <a:lumMod val="75000"/>
                  </a:schemeClr>
                </a:solidFill>
              </a:rPr>
              <a:t>Precepting Strategies</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US"/>
            </a:p>
          </p:txBody>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US"/>
            </a:p>
          </p:txBody>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US"/>
            </a:p>
          </p:txBody>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US"/>
            </a:p>
          </p:txBody>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US"/>
            </a:p>
          </p:txBody>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US"/>
            </a:p>
          </p:txBody>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US"/>
            </a:p>
          </p:txBody>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US"/>
            </a:p>
          </p:txBody>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US"/>
            </a:p>
          </p:txBody>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US"/>
            </a:p>
          </p:txBody>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US"/>
            </a:p>
          </p:txBody>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US"/>
            </a:p>
          </p:txBody>
        </p:sp>
      </p:grpSp>
      <p:sp>
        <p:nvSpPr>
          <p:cNvPr id="3" name="Content Placeholder 2"/>
          <p:cNvSpPr>
            <a:spLocks noGrp="1"/>
          </p:cNvSpPr>
          <p:nvPr>
            <p:ph idx="1"/>
          </p:nvPr>
        </p:nvSpPr>
        <p:spPr>
          <a:xfrm>
            <a:off x="5049062" y="942108"/>
            <a:ext cx="6455549" cy="4969114"/>
          </a:xfrm>
        </p:spPr>
        <p:txBody>
          <a:bodyPr anchor="ctr">
            <a:normAutofit/>
          </a:bodyPr>
          <a:lstStyle/>
          <a:p>
            <a:r>
              <a:rPr lang="en-US" b="1">
                <a:solidFill>
                  <a:schemeClr val="tx2">
                    <a:lumMod val="75000"/>
                  </a:schemeClr>
                </a:solidFill>
              </a:rPr>
              <a:t>Plan out activities that provide experiences for the prospective official/upgrade candidates.</a:t>
            </a:r>
          </a:p>
          <a:p>
            <a:r>
              <a:rPr lang="en-US" b="1">
                <a:solidFill>
                  <a:schemeClr val="tx2">
                    <a:lumMod val="75000"/>
                  </a:schemeClr>
                </a:solidFill>
              </a:rPr>
              <a:t>Prospective officials/upgrade candidates should be observing and following you as a preceptor</a:t>
            </a:r>
          </a:p>
          <a:p>
            <a:r>
              <a:rPr lang="en-US" b="1">
                <a:solidFill>
                  <a:schemeClr val="tx2">
                    <a:lumMod val="75000"/>
                  </a:schemeClr>
                </a:solidFill>
              </a:rPr>
              <a:t>Examples of areas that they should be exposed too:</a:t>
            </a:r>
          </a:p>
          <a:p>
            <a:pPr lvl="1"/>
            <a:r>
              <a:rPr lang="en-US" b="1">
                <a:solidFill>
                  <a:schemeClr val="tx2">
                    <a:lumMod val="75000"/>
                  </a:schemeClr>
                </a:solidFill>
              </a:rPr>
              <a:t> Dressage ring steward</a:t>
            </a:r>
          </a:p>
          <a:p>
            <a:pPr lvl="1"/>
            <a:r>
              <a:rPr lang="en-US" b="1">
                <a:solidFill>
                  <a:schemeClr val="tx2">
                    <a:lumMod val="75000"/>
                  </a:schemeClr>
                </a:solidFill>
              </a:rPr>
              <a:t>Jump judge</a:t>
            </a:r>
          </a:p>
          <a:p>
            <a:pPr lvl="1"/>
            <a:r>
              <a:rPr lang="en-US" b="1">
                <a:solidFill>
                  <a:schemeClr val="tx2">
                    <a:lumMod val="75000"/>
                  </a:schemeClr>
                </a:solidFill>
              </a:rPr>
              <a:t>Scribe</a:t>
            </a:r>
          </a:p>
          <a:p>
            <a:pPr lvl="1"/>
            <a:r>
              <a:rPr lang="en-US" b="1">
                <a:solidFill>
                  <a:schemeClr val="tx2">
                    <a:lumMod val="75000"/>
                  </a:schemeClr>
                </a:solidFill>
              </a:rPr>
              <a:t>Ring crew</a:t>
            </a:r>
          </a:p>
          <a:p>
            <a:pPr lvl="1"/>
            <a:r>
              <a:rPr lang="en-US" b="1">
                <a:solidFill>
                  <a:schemeClr val="tx2">
                    <a:lumMod val="75000"/>
                  </a:schemeClr>
                </a:solidFill>
              </a:rPr>
              <a:t>Scoring, </a:t>
            </a:r>
          </a:p>
          <a:p>
            <a:pPr lvl="1"/>
            <a:r>
              <a:rPr lang="en-US" b="1">
                <a:solidFill>
                  <a:schemeClr val="tx2">
                    <a:lumMod val="75000"/>
                  </a:schemeClr>
                </a:solidFill>
              </a:rPr>
              <a:t>Control</a:t>
            </a:r>
          </a:p>
          <a:p>
            <a:pPr lvl="1"/>
            <a:r>
              <a:rPr lang="en-US" b="1">
                <a:solidFill>
                  <a:schemeClr val="tx2">
                    <a:lumMod val="75000"/>
                  </a:schemeClr>
                </a:solidFill>
              </a:rPr>
              <a:t>Observed the secretary </a:t>
            </a:r>
          </a:p>
        </p:txBody>
      </p:sp>
    </p:spTree>
    <p:extLst>
      <p:ext uri="{BB962C8B-B14F-4D97-AF65-F5344CB8AC3E}">
        <p14:creationId xmlns:p14="http://schemas.microsoft.com/office/powerpoint/2010/main" val="2658819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879851-1A1D-4246-AAA1-C484E858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8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One in a crowd">
            <a:extLst>
              <a:ext uri="{FF2B5EF4-FFF2-40B4-BE49-F238E27FC236}">
                <a16:creationId xmlns:a16="http://schemas.microsoft.com/office/drawing/2014/main" id="{52F8052B-F2B2-125D-4BDB-1E8BD081C450}"/>
              </a:ext>
            </a:extLst>
          </p:cNvPr>
          <p:cNvPicPr>
            <a:picLocks noChangeAspect="1"/>
          </p:cNvPicPr>
          <p:nvPr/>
        </p:nvPicPr>
        <p:blipFill>
          <a:blip r:embed="rId2">
            <a:alphaModFix amt="35000"/>
          </a:blip>
          <a:srcRect t="7734" b="17266"/>
          <a:stretch/>
        </p:blipFill>
        <p:spPr>
          <a:xfrm>
            <a:off x="-8825" y="10"/>
            <a:ext cx="12192000" cy="6857990"/>
          </a:xfrm>
          <a:prstGeom prst="rect">
            <a:avLst/>
          </a:prstGeom>
        </p:spPr>
      </p:pic>
      <p:sp>
        <p:nvSpPr>
          <p:cNvPr id="2" name="Title 1">
            <a:extLst>
              <a:ext uri="{FF2B5EF4-FFF2-40B4-BE49-F238E27FC236}">
                <a16:creationId xmlns:a16="http://schemas.microsoft.com/office/drawing/2014/main" id="{DA5A44E0-BD68-4603-BABD-754134DBDD19}"/>
              </a:ext>
            </a:extLst>
          </p:cNvPr>
          <p:cNvSpPr>
            <a:spLocks noGrp="1"/>
          </p:cNvSpPr>
          <p:nvPr>
            <p:ph type="title"/>
          </p:nvPr>
        </p:nvSpPr>
        <p:spPr>
          <a:xfrm>
            <a:off x="1935513" y="624110"/>
            <a:ext cx="8911687" cy="1280890"/>
          </a:xfrm>
        </p:spPr>
        <p:txBody>
          <a:bodyPr>
            <a:normAutofit/>
          </a:bodyPr>
          <a:lstStyle/>
          <a:p>
            <a:r>
              <a:rPr lang="en-US">
                <a:solidFill>
                  <a:schemeClr val="tx1"/>
                </a:solidFill>
              </a:rPr>
              <a:t>Responsibilities</a:t>
            </a:r>
          </a:p>
        </p:txBody>
      </p:sp>
      <p:sp>
        <p:nvSpPr>
          <p:cNvPr id="3" name="Content Placeholder 2">
            <a:extLst>
              <a:ext uri="{FF2B5EF4-FFF2-40B4-BE49-F238E27FC236}">
                <a16:creationId xmlns:a16="http://schemas.microsoft.com/office/drawing/2014/main" id="{F731D88F-98C9-413C-92A7-632B0A89B5E4}"/>
              </a:ext>
            </a:extLst>
          </p:cNvPr>
          <p:cNvSpPr>
            <a:spLocks noGrp="1"/>
          </p:cNvSpPr>
          <p:nvPr>
            <p:ph idx="1"/>
          </p:nvPr>
        </p:nvSpPr>
        <p:spPr>
          <a:xfrm>
            <a:off x="1931800" y="2133600"/>
            <a:ext cx="8915400" cy="3777622"/>
          </a:xfrm>
        </p:spPr>
        <p:txBody>
          <a:bodyPr>
            <a:normAutofit/>
          </a:bodyPr>
          <a:lstStyle/>
          <a:p>
            <a:r>
              <a:rPr lang="en-US" b="1" dirty="0"/>
              <a:t>Candidates need to have a good overall view of the competition and what your role is at the competition as an official</a:t>
            </a:r>
          </a:p>
          <a:p>
            <a:r>
              <a:rPr lang="en-US" b="1" dirty="0"/>
              <a:t>Spend time with them prior so that the apprenticeship will be meaningful.</a:t>
            </a:r>
          </a:p>
          <a:p>
            <a:r>
              <a:rPr lang="en-US" b="1" dirty="0"/>
              <a:t>Candidates will come to you with many levels of experience make sure that you help them feel in the gaps of areas that they need to work on.</a:t>
            </a:r>
          </a:p>
          <a:p>
            <a:r>
              <a:rPr lang="en-US" b="1" dirty="0"/>
              <a:t>You must sit down with them and review the evaluation.  Be prepared to provide constructive direction. The candidate needs to sign as do you.</a:t>
            </a:r>
          </a:p>
          <a:p>
            <a:r>
              <a:rPr lang="en-US" b="1" dirty="0"/>
              <a:t>If a candidate doesn’t seem to understand or you think that they need more experience, then your discussion with that should be reflective of their need to address these areas of concern.  You must document this on the forms.</a:t>
            </a:r>
          </a:p>
        </p:txBody>
      </p:sp>
    </p:spTree>
    <p:extLst>
      <p:ext uri="{BB962C8B-B14F-4D97-AF65-F5344CB8AC3E}">
        <p14:creationId xmlns:p14="http://schemas.microsoft.com/office/powerpoint/2010/main" val="287598825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20000"/>
              </a:schemeClr>
            </a:gs>
            <a:gs pos="100000">
              <a:schemeClr val="bg2">
                <a:shade val="98000"/>
                <a:satMod val="120000"/>
                <a:lumMod val="98000"/>
              </a:schemeClr>
            </a:gs>
          </a:gsLst>
          <a:lin ang="5400000" scaled="0"/>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BB01FB5-37B9-4EBD-AF40-DE68D3CA4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0CE6DD-5317-4101-AA44-E5175820B2A3}"/>
              </a:ext>
            </a:extLst>
          </p:cNvPr>
          <p:cNvSpPr>
            <a:spLocks noGrp="1"/>
          </p:cNvSpPr>
          <p:nvPr>
            <p:ph type="title"/>
          </p:nvPr>
        </p:nvSpPr>
        <p:spPr>
          <a:xfrm>
            <a:off x="1259893" y="3101093"/>
            <a:ext cx="2454052" cy="3029344"/>
          </a:xfrm>
        </p:spPr>
        <p:txBody>
          <a:bodyPr>
            <a:normAutofit/>
          </a:bodyPr>
          <a:lstStyle/>
          <a:p>
            <a:r>
              <a:rPr lang="en-US" sz="3200">
                <a:solidFill>
                  <a:schemeClr val="bg1"/>
                </a:solidFill>
              </a:rPr>
              <a:t>Talking to the Candidate</a:t>
            </a:r>
          </a:p>
        </p:txBody>
      </p:sp>
      <p:sp>
        <p:nvSpPr>
          <p:cNvPr id="11" name="Freeform 11">
            <a:extLst>
              <a:ext uri="{FF2B5EF4-FFF2-40B4-BE49-F238E27FC236}">
                <a16:creationId xmlns:a16="http://schemas.microsoft.com/office/drawing/2014/main" id="{06AF6A9A-0638-4916-AD29-9FC8FC07AE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 useBgFill="1">
        <p:nvSpPr>
          <p:cNvPr id="13" name="Rectangle 12">
            <a:extLst>
              <a:ext uri="{FF2B5EF4-FFF2-40B4-BE49-F238E27FC236}">
                <a16:creationId xmlns:a16="http://schemas.microsoft.com/office/drawing/2014/main" id="{79057B2B-0D8C-47F2-836B-2E7DD46215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C028DEC-363E-F697-149F-E248439BDC67}"/>
              </a:ext>
            </a:extLst>
          </p:cNvPr>
          <p:cNvGraphicFramePr>
            <a:graphicFrameLocks noGrp="1"/>
          </p:cNvGraphicFramePr>
          <p:nvPr>
            <p:ph idx="1"/>
            <p:extLst>
              <p:ext uri="{D42A27DB-BD31-4B8C-83A1-F6EECF244321}">
                <p14:modId xmlns:p14="http://schemas.microsoft.com/office/powerpoint/2010/main" val="2693964474"/>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935806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135</TotalTime>
  <Words>1681</Words>
  <Application>Microsoft Office PowerPoint</Application>
  <PresentationFormat>Widescreen</PresentationFormat>
  <Paragraphs>112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Symbol</vt:lpstr>
      <vt:lpstr>Wingdings 3</vt:lpstr>
      <vt:lpstr>Wisp</vt:lpstr>
      <vt:lpstr>PowerPoint Presentation</vt:lpstr>
      <vt:lpstr>Precepting:  Objectives </vt:lpstr>
      <vt:lpstr>Preceptor : Nuts and Bolts</vt:lpstr>
      <vt:lpstr>Precepting:  Candidate Expectations</vt:lpstr>
      <vt:lpstr>Preceptor Responsibilities </vt:lpstr>
      <vt:lpstr>Preceptor Responsibilities: basic concepts for all</vt:lpstr>
      <vt:lpstr>Precepting Strategies</vt:lpstr>
      <vt:lpstr>Responsibilities</vt:lpstr>
      <vt:lpstr>Talking to the Candidate</vt:lpstr>
      <vt:lpstr>Talking to the Candidate</vt:lpstr>
      <vt:lpstr>Talking to the Candidate</vt:lpstr>
      <vt:lpstr>Providing Constructive Feedback</vt:lpstr>
      <vt:lpstr>Documenting the Experience</vt:lpstr>
      <vt:lpstr>Documenting the Experience</vt:lpstr>
      <vt:lpstr>Updated Preceptor Criteria: The USEF has indicated that the USEA LOC committee has the leeway to chose or not chose candidates for  being a preceptor. </vt:lpstr>
      <vt:lpstr>Updated Preceptor Criteria</vt:lpstr>
      <vt:lpstr>Updated Preceptor Criteria </vt:lpstr>
      <vt:lpstr>Questions?</vt:lpstr>
    </vt:vector>
  </TitlesOfParts>
  <Company>HSR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Precepting  2018</dc:title>
  <dc:creator>Deporter, Cindy</dc:creator>
  <cp:lastModifiedBy>Cindy Deporter</cp:lastModifiedBy>
  <cp:revision>11</cp:revision>
  <cp:lastPrinted>2021-12-06T16:44:52Z</cp:lastPrinted>
  <dcterms:created xsi:type="dcterms:W3CDTF">2018-10-18T18:12:41Z</dcterms:created>
  <dcterms:modified xsi:type="dcterms:W3CDTF">2024-12-09T13:42:18Z</dcterms:modified>
</cp:coreProperties>
</file>